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77;&#1088;&#1077;&#1084;&#1086;&#1078;&#1094;&#1110;_%20&#1110;&#1085;&#1092;&#1086;&#1088;&#1084;&#1072;&#1090;&#1080;&#1082;&#1072;.docx" TargetMode="External"/><Relationship Id="rId1" Type="http://schemas.openxmlformats.org/officeDocument/2006/relationships/hyperlink" Target="&#1055;&#1077;&#1088;&#1077;&#1084;&#1086;&#1078;&#1094;&#1110;%20_&#1110;&#1085;&#1092;&#1086;&#1088;&#1084;&#1072;&#1094;&#1110;&#1081;&#1085;&#1110;%20&#1090;&#1077;&#1093;&#1085;&#1086;&#1083;&#1086;&#1075;&#1110;&#1111;.docx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77;&#1088;&#1077;&#1084;&#1086;&#1078;&#1094;&#1110;_%20&#1110;&#1085;&#1092;&#1086;&#1088;&#1084;&#1072;&#1090;&#1080;&#1082;&#1072;.docx" TargetMode="External"/><Relationship Id="rId1" Type="http://schemas.openxmlformats.org/officeDocument/2006/relationships/hyperlink" Target="&#1055;&#1077;&#1088;&#1077;&#1084;&#1086;&#1078;&#1094;&#1110;%20_&#1110;&#1085;&#1092;&#1086;&#1088;&#1084;&#1072;&#1094;&#1110;&#1081;&#1085;&#1110;%20&#1090;&#1077;&#1093;&#1085;&#1086;&#1083;&#1086;&#1075;&#1110;&#1111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8BA90-9E28-4096-A30E-9860C203C15D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52CE55F-1089-49C8-A9F3-C94058178774}">
      <dgm:prSet phldrT="[Текст]"/>
      <dgm:spPr/>
      <dgm:t>
        <a:bodyPr/>
        <a:lstStyle/>
        <a:p>
          <a:r>
            <a:rPr lang="uk-UA" dirty="0" smtClean="0"/>
            <a:t>11.11</a:t>
          </a:r>
          <a:endParaRPr lang="ru-RU" dirty="0"/>
        </a:p>
      </dgm:t>
    </dgm:pt>
    <dgm:pt modelId="{03DD01C8-A267-4D98-B6D2-8F9B673DA663}" type="parTrans" cxnId="{A804FDBD-B6DC-4354-AD0E-515F1F3D106C}">
      <dgm:prSet/>
      <dgm:spPr/>
      <dgm:t>
        <a:bodyPr/>
        <a:lstStyle/>
        <a:p>
          <a:endParaRPr lang="ru-RU"/>
        </a:p>
      </dgm:t>
    </dgm:pt>
    <dgm:pt modelId="{52170E79-21DF-48D1-9A52-83C51C8B0B89}" type="sibTrans" cxnId="{A804FDBD-B6DC-4354-AD0E-515F1F3D106C}">
      <dgm:prSet/>
      <dgm:spPr/>
      <dgm:t>
        <a:bodyPr/>
        <a:lstStyle/>
        <a:p>
          <a:endParaRPr lang="ru-RU"/>
        </a:p>
      </dgm:t>
    </dgm:pt>
    <dgm:pt modelId="{FA54829E-231F-4D24-8E92-53387FDA35CD}">
      <dgm:prSet phldrT="[Текст]"/>
      <dgm:spPr/>
      <dgm:t>
        <a:bodyPr/>
        <a:lstStyle/>
        <a:p>
          <a:r>
            <a:rPr lang="uk-UA" dirty="0" smtClean="0"/>
            <a:t>Інформаційних технологій</a:t>
          </a:r>
          <a:endParaRPr lang="ru-RU" dirty="0"/>
        </a:p>
      </dgm:t>
    </dgm:pt>
    <dgm:pt modelId="{914A69C1-409C-4C8D-9A77-0E33F487F7A5}" type="parTrans" cxnId="{43252133-7DC7-4D9A-B087-A26A7DE10A2F}">
      <dgm:prSet/>
      <dgm:spPr/>
      <dgm:t>
        <a:bodyPr/>
        <a:lstStyle/>
        <a:p>
          <a:endParaRPr lang="ru-RU"/>
        </a:p>
      </dgm:t>
    </dgm:pt>
    <dgm:pt modelId="{A2002801-7DB1-46E2-A75C-C1DF6DB0CDA8}" type="sibTrans" cxnId="{43252133-7DC7-4D9A-B087-A26A7DE10A2F}">
      <dgm:prSet/>
      <dgm:spPr/>
      <dgm:t>
        <a:bodyPr/>
        <a:lstStyle/>
        <a:p>
          <a:endParaRPr lang="ru-RU"/>
        </a:p>
      </dgm:t>
    </dgm:pt>
    <dgm:pt modelId="{2C7C675D-FF72-49FC-82C6-3FCA946D7F7C}">
      <dgm:prSet phldrT="[Текст]"/>
      <dgm:spPr/>
      <dgm:t>
        <a:bodyPr/>
        <a:lstStyle/>
        <a:p>
          <a:r>
            <a:rPr lang="uk-UA" dirty="0" smtClean="0"/>
            <a:t>18.11</a:t>
          </a:r>
          <a:endParaRPr lang="ru-RU" dirty="0"/>
        </a:p>
      </dgm:t>
    </dgm:pt>
    <dgm:pt modelId="{00899785-2B31-4C65-8B81-C87319015492}" type="parTrans" cxnId="{03AF1D0E-3C29-4BE3-81B3-CF04CB6E7316}">
      <dgm:prSet/>
      <dgm:spPr/>
      <dgm:t>
        <a:bodyPr/>
        <a:lstStyle/>
        <a:p>
          <a:endParaRPr lang="ru-RU"/>
        </a:p>
      </dgm:t>
    </dgm:pt>
    <dgm:pt modelId="{28FC4AB1-5B3E-4D10-9311-A7C25A4D9589}" type="sibTrans" cxnId="{03AF1D0E-3C29-4BE3-81B3-CF04CB6E7316}">
      <dgm:prSet/>
      <dgm:spPr/>
      <dgm:t>
        <a:bodyPr/>
        <a:lstStyle/>
        <a:p>
          <a:endParaRPr lang="ru-RU"/>
        </a:p>
      </dgm:t>
    </dgm:pt>
    <dgm:pt modelId="{0286DDF4-0CCC-459C-8472-E9E07104D6D7}">
      <dgm:prSet/>
      <dgm:spPr/>
      <dgm:t>
        <a:bodyPr/>
        <a:lstStyle/>
        <a:p>
          <a:r>
            <a:rPr lang="uk-UA" dirty="0" smtClean="0"/>
            <a:t>Інформатики</a:t>
          </a:r>
          <a:endParaRPr lang="ru-RU" dirty="0"/>
        </a:p>
      </dgm:t>
    </dgm:pt>
    <dgm:pt modelId="{E8CE7F03-59B3-436D-A168-7FBA6EF2D1ED}" type="parTrans" cxnId="{FB207865-31DE-495E-B4BD-90D75079B210}">
      <dgm:prSet/>
      <dgm:spPr/>
      <dgm:t>
        <a:bodyPr/>
        <a:lstStyle/>
        <a:p>
          <a:endParaRPr lang="ru-RU"/>
        </a:p>
      </dgm:t>
    </dgm:pt>
    <dgm:pt modelId="{13A5B46D-318B-4C19-811F-DEEC761A038E}" type="sibTrans" cxnId="{FB207865-31DE-495E-B4BD-90D75079B210}">
      <dgm:prSet/>
      <dgm:spPr/>
      <dgm:t>
        <a:bodyPr/>
        <a:lstStyle/>
        <a:p>
          <a:endParaRPr lang="ru-RU"/>
        </a:p>
      </dgm:t>
    </dgm:pt>
    <dgm:pt modelId="{CD62402D-5A01-43E7-AC4F-313FCDC8185B}" type="pres">
      <dgm:prSet presAssocID="{E8D8BA90-9E28-4096-A30E-9860C203C1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75B2A9-F176-4D18-9C8B-43B3CD80D3F9}" type="pres">
      <dgm:prSet presAssocID="{852CE55F-1089-49C8-A9F3-C94058178774}" presName="linNode" presStyleCnt="0"/>
      <dgm:spPr/>
    </dgm:pt>
    <dgm:pt modelId="{3D457557-8A32-431C-84F7-112870DEED46}" type="pres">
      <dgm:prSet presAssocID="{852CE55F-1089-49C8-A9F3-C9405817877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684F6-06F7-414E-AD7B-70C2504E424D}" type="pres">
      <dgm:prSet presAssocID="{852CE55F-1089-49C8-A9F3-C9405817877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E6971-8175-40EB-BAC1-9395F839A370}" type="pres">
      <dgm:prSet presAssocID="{52170E79-21DF-48D1-9A52-83C51C8B0B89}" presName="sp" presStyleCnt="0"/>
      <dgm:spPr/>
    </dgm:pt>
    <dgm:pt modelId="{CFDD1F90-66CE-4823-9615-744CD4E3F136}" type="pres">
      <dgm:prSet presAssocID="{2C7C675D-FF72-49FC-82C6-3FCA946D7F7C}" presName="linNode" presStyleCnt="0"/>
      <dgm:spPr/>
    </dgm:pt>
    <dgm:pt modelId="{70AFDFD7-DC62-4B09-BBA5-1AA666960D27}" type="pres">
      <dgm:prSet presAssocID="{2C7C675D-FF72-49FC-82C6-3FCA946D7F7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49E37-91BE-4E7C-8510-4F7417183D67}" type="pres">
      <dgm:prSet presAssocID="{2C7C675D-FF72-49FC-82C6-3FCA946D7F7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04FDBD-B6DC-4354-AD0E-515F1F3D106C}" srcId="{E8D8BA90-9E28-4096-A30E-9860C203C15D}" destId="{852CE55F-1089-49C8-A9F3-C94058178774}" srcOrd="0" destOrd="0" parTransId="{03DD01C8-A267-4D98-B6D2-8F9B673DA663}" sibTransId="{52170E79-21DF-48D1-9A52-83C51C8B0B89}"/>
    <dgm:cxn modelId="{B0B4379C-6496-4C61-8233-558B5240FBA7}" type="presOf" srcId="{E8D8BA90-9E28-4096-A30E-9860C203C15D}" destId="{CD62402D-5A01-43E7-AC4F-313FCDC8185B}" srcOrd="0" destOrd="0" presId="urn:microsoft.com/office/officeart/2005/8/layout/vList5"/>
    <dgm:cxn modelId="{4272795F-46F0-4FE4-8080-B1A9083C98D1}" type="presOf" srcId="{852CE55F-1089-49C8-A9F3-C94058178774}" destId="{3D457557-8A32-431C-84F7-112870DEED46}" srcOrd="0" destOrd="0" presId="urn:microsoft.com/office/officeart/2005/8/layout/vList5"/>
    <dgm:cxn modelId="{544EE826-BDCE-4B1C-94AD-86A817F1153D}" type="presOf" srcId="{0286DDF4-0CCC-459C-8472-E9E07104D6D7}" destId="{C7249E37-91BE-4E7C-8510-4F7417183D67}" srcOrd="0" destOrd="0" presId="urn:microsoft.com/office/officeart/2005/8/layout/vList5"/>
    <dgm:cxn modelId="{FB207865-31DE-495E-B4BD-90D75079B210}" srcId="{2C7C675D-FF72-49FC-82C6-3FCA946D7F7C}" destId="{0286DDF4-0CCC-459C-8472-E9E07104D6D7}" srcOrd="0" destOrd="0" parTransId="{E8CE7F03-59B3-436D-A168-7FBA6EF2D1ED}" sibTransId="{13A5B46D-318B-4C19-811F-DEEC761A038E}"/>
    <dgm:cxn modelId="{5589AC7E-5181-40B5-98EF-F403E39A5672}" type="presOf" srcId="{FA54829E-231F-4D24-8E92-53387FDA35CD}" destId="{746684F6-06F7-414E-AD7B-70C2504E424D}" srcOrd="0" destOrd="0" presId="urn:microsoft.com/office/officeart/2005/8/layout/vList5"/>
    <dgm:cxn modelId="{C41FE8CD-4677-41D3-AFFF-7D53D0D687B2}" type="presOf" srcId="{2C7C675D-FF72-49FC-82C6-3FCA946D7F7C}" destId="{70AFDFD7-DC62-4B09-BBA5-1AA666960D27}" srcOrd="0" destOrd="0" presId="urn:microsoft.com/office/officeart/2005/8/layout/vList5"/>
    <dgm:cxn modelId="{03AF1D0E-3C29-4BE3-81B3-CF04CB6E7316}" srcId="{E8D8BA90-9E28-4096-A30E-9860C203C15D}" destId="{2C7C675D-FF72-49FC-82C6-3FCA946D7F7C}" srcOrd="1" destOrd="0" parTransId="{00899785-2B31-4C65-8B81-C87319015492}" sibTransId="{28FC4AB1-5B3E-4D10-9311-A7C25A4D9589}"/>
    <dgm:cxn modelId="{43252133-7DC7-4D9A-B087-A26A7DE10A2F}" srcId="{852CE55F-1089-49C8-A9F3-C94058178774}" destId="{FA54829E-231F-4D24-8E92-53387FDA35CD}" srcOrd="0" destOrd="0" parTransId="{914A69C1-409C-4C8D-9A77-0E33F487F7A5}" sibTransId="{A2002801-7DB1-46E2-A75C-C1DF6DB0CDA8}"/>
    <dgm:cxn modelId="{4889FA32-438B-4FB9-91E0-5FCF3ABE7C68}" type="presParOf" srcId="{CD62402D-5A01-43E7-AC4F-313FCDC8185B}" destId="{5675B2A9-F176-4D18-9C8B-43B3CD80D3F9}" srcOrd="0" destOrd="0" presId="urn:microsoft.com/office/officeart/2005/8/layout/vList5"/>
    <dgm:cxn modelId="{A3D098F9-A9A8-43A8-9F3D-11F53004C66F}" type="presParOf" srcId="{5675B2A9-F176-4D18-9C8B-43B3CD80D3F9}" destId="{3D457557-8A32-431C-84F7-112870DEED46}" srcOrd="0" destOrd="0" presId="urn:microsoft.com/office/officeart/2005/8/layout/vList5"/>
    <dgm:cxn modelId="{33846699-455F-4098-A18A-9CE4144BB1BA}" type="presParOf" srcId="{5675B2A9-F176-4D18-9C8B-43B3CD80D3F9}" destId="{746684F6-06F7-414E-AD7B-70C2504E424D}" srcOrd="1" destOrd="0" presId="urn:microsoft.com/office/officeart/2005/8/layout/vList5"/>
    <dgm:cxn modelId="{D21FA8A3-DEBF-4697-BBBF-24AF2589BEC7}" type="presParOf" srcId="{CD62402D-5A01-43E7-AC4F-313FCDC8185B}" destId="{30EE6971-8175-40EB-BAC1-9395F839A370}" srcOrd="1" destOrd="0" presId="urn:microsoft.com/office/officeart/2005/8/layout/vList5"/>
    <dgm:cxn modelId="{25968073-7793-4DD3-8566-35A34B80708C}" type="presParOf" srcId="{CD62402D-5A01-43E7-AC4F-313FCDC8185B}" destId="{CFDD1F90-66CE-4823-9615-744CD4E3F136}" srcOrd="2" destOrd="0" presId="urn:microsoft.com/office/officeart/2005/8/layout/vList5"/>
    <dgm:cxn modelId="{B7354476-36F5-4505-8969-3C801588C7B3}" type="presParOf" srcId="{CFDD1F90-66CE-4823-9615-744CD4E3F136}" destId="{70AFDFD7-DC62-4B09-BBA5-1AA666960D27}" srcOrd="0" destOrd="0" presId="urn:microsoft.com/office/officeart/2005/8/layout/vList5"/>
    <dgm:cxn modelId="{BEECD1AE-D5FC-4442-8216-0A68971191D5}" type="presParOf" srcId="{CFDD1F90-66CE-4823-9615-744CD4E3F136}" destId="{C7249E37-91BE-4E7C-8510-4F7417183D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271E7-4C12-4FAE-8F8D-8F953BF527D8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FD610B-4C45-4060-BE2D-EC57713EAAD4}">
      <dgm:prSet phldrT="[Текст]"/>
      <dgm:spPr/>
      <dgm:t>
        <a:bodyPr/>
        <a:lstStyle/>
        <a:p>
          <a:r>
            <a:rPr lang="uk-UA" dirty="0" smtClean="0"/>
            <a:t>ІІІ етап </a:t>
          </a:r>
        </a:p>
        <a:p>
          <a:r>
            <a:rPr lang="uk-UA" dirty="0" smtClean="0"/>
            <a:t>Всеукраїнської олімпіади</a:t>
          </a:r>
          <a:endParaRPr lang="ru-RU" dirty="0"/>
        </a:p>
      </dgm:t>
    </dgm:pt>
    <dgm:pt modelId="{19F2477B-5D4B-42D7-A903-C9EEB5665A5F}" type="parTrans" cxnId="{6C947C3B-22A7-4890-9AF6-C49B1F1FCB4A}">
      <dgm:prSet/>
      <dgm:spPr/>
      <dgm:t>
        <a:bodyPr/>
        <a:lstStyle/>
        <a:p>
          <a:endParaRPr lang="ru-RU"/>
        </a:p>
      </dgm:t>
    </dgm:pt>
    <dgm:pt modelId="{F4642E41-2E77-496B-B974-60D6186A4265}" type="sibTrans" cxnId="{6C947C3B-22A7-4890-9AF6-C49B1F1FCB4A}">
      <dgm:prSet/>
      <dgm:spPr/>
      <dgm:t>
        <a:bodyPr/>
        <a:lstStyle/>
        <a:p>
          <a:endParaRPr lang="ru-RU"/>
        </a:p>
      </dgm:t>
    </dgm:pt>
    <dgm:pt modelId="{13EF654D-410B-4E65-9CD7-D3DA2539DAD0}">
      <dgm:prSet phldrT="[Текст]"/>
      <dgm:spPr/>
      <dgm:t>
        <a:bodyPr/>
        <a:lstStyle/>
        <a:p>
          <a:r>
            <a:rPr lang="uk-UA" dirty="0" smtClean="0"/>
            <a:t>Дата визначена МОН </a:t>
          </a:r>
          <a:endParaRPr lang="ru-RU" dirty="0"/>
        </a:p>
      </dgm:t>
    </dgm:pt>
    <dgm:pt modelId="{34B6876D-89CA-490C-8714-7342F454A61D}" type="parTrans" cxnId="{115CC41F-9DFC-4F4F-A3D4-9B598F9F70F9}">
      <dgm:prSet/>
      <dgm:spPr/>
      <dgm:t>
        <a:bodyPr/>
        <a:lstStyle/>
        <a:p>
          <a:endParaRPr lang="ru-RU"/>
        </a:p>
      </dgm:t>
    </dgm:pt>
    <dgm:pt modelId="{08093044-7FD8-4D44-8DB2-320E0303A27E}" type="sibTrans" cxnId="{115CC41F-9DFC-4F4F-A3D4-9B598F9F70F9}">
      <dgm:prSet/>
      <dgm:spPr/>
      <dgm:t>
        <a:bodyPr/>
        <a:lstStyle/>
        <a:p>
          <a:endParaRPr lang="ru-RU"/>
        </a:p>
      </dgm:t>
    </dgm:pt>
    <dgm:pt modelId="{2C6E2B1C-9644-4136-BABA-FA5306B9CD02}">
      <dgm:prSet phldrT="[Текст]"/>
      <dgm:spPr/>
      <dgm:t>
        <a:bodyPr/>
        <a:lstStyle/>
        <a:p>
          <a:r>
            <a:rPr lang="uk-UA" dirty="0" smtClean="0"/>
            <a:t>Спільно </a:t>
          </a:r>
          <a:endParaRPr lang="en-US" dirty="0" smtClean="0"/>
        </a:p>
        <a:p>
          <a:r>
            <a:rPr lang="uk-UA" dirty="0" smtClean="0"/>
            <a:t>з іншими областями</a:t>
          </a:r>
          <a:endParaRPr lang="ru-RU" dirty="0"/>
        </a:p>
      </dgm:t>
    </dgm:pt>
    <dgm:pt modelId="{0AE09984-994B-4051-8DB1-5944007D1EDA}" type="parTrans" cxnId="{093E2DDA-F816-46CA-9DCA-6B1EC46A0DA5}">
      <dgm:prSet/>
      <dgm:spPr/>
      <dgm:t>
        <a:bodyPr/>
        <a:lstStyle/>
        <a:p>
          <a:endParaRPr lang="ru-RU"/>
        </a:p>
      </dgm:t>
    </dgm:pt>
    <dgm:pt modelId="{52C52924-BB76-4CF0-A296-778225FDC13E}" type="sibTrans" cxnId="{093E2DDA-F816-46CA-9DCA-6B1EC46A0DA5}">
      <dgm:prSet/>
      <dgm:spPr/>
      <dgm:t>
        <a:bodyPr/>
        <a:lstStyle/>
        <a:p>
          <a:endParaRPr lang="ru-RU"/>
        </a:p>
      </dgm:t>
    </dgm:pt>
    <dgm:pt modelId="{F2585AD5-0B07-48AE-A70C-368EF2875D8B}" type="pres">
      <dgm:prSet presAssocID="{F8B271E7-4C12-4FAE-8F8D-8F953BF527D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F04716-8515-48CE-9F89-69FDA7A89A1C}" type="pres">
      <dgm:prSet presAssocID="{F3FD610B-4C45-4060-BE2D-EC57713EAAD4}" presName="roof" presStyleLbl="dkBgShp" presStyleIdx="0" presStyleCnt="2" custLinFactNeighborX="-391" custLinFactNeighborY="-3256"/>
      <dgm:spPr/>
      <dgm:t>
        <a:bodyPr/>
        <a:lstStyle/>
        <a:p>
          <a:endParaRPr lang="ru-RU"/>
        </a:p>
      </dgm:t>
    </dgm:pt>
    <dgm:pt modelId="{FA7F7F83-207A-4F63-8F8A-0DC1C37EFE15}" type="pres">
      <dgm:prSet presAssocID="{F3FD610B-4C45-4060-BE2D-EC57713EAAD4}" presName="pillars" presStyleCnt="0"/>
      <dgm:spPr/>
    </dgm:pt>
    <dgm:pt modelId="{DDE620FE-B11F-4102-B97E-F52E53E8E54F}" type="pres">
      <dgm:prSet presAssocID="{F3FD610B-4C45-4060-BE2D-EC57713EAAD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7AE5D-216B-416A-AA8E-67611C301797}" type="pres">
      <dgm:prSet presAssocID="{2C6E2B1C-9644-4136-BABA-FA5306B9CD0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6FA02-C2BB-4CC1-A8E8-297D53AA16EC}" type="pres">
      <dgm:prSet presAssocID="{F3FD610B-4C45-4060-BE2D-EC57713EAAD4}" presName="base" presStyleLbl="dkBgShp" presStyleIdx="1" presStyleCnt="2"/>
      <dgm:spPr/>
    </dgm:pt>
  </dgm:ptLst>
  <dgm:cxnLst>
    <dgm:cxn modelId="{093E2DDA-F816-46CA-9DCA-6B1EC46A0DA5}" srcId="{F3FD610B-4C45-4060-BE2D-EC57713EAAD4}" destId="{2C6E2B1C-9644-4136-BABA-FA5306B9CD02}" srcOrd="1" destOrd="0" parTransId="{0AE09984-994B-4051-8DB1-5944007D1EDA}" sibTransId="{52C52924-BB76-4CF0-A296-778225FDC13E}"/>
    <dgm:cxn modelId="{6C947C3B-22A7-4890-9AF6-C49B1F1FCB4A}" srcId="{F8B271E7-4C12-4FAE-8F8D-8F953BF527D8}" destId="{F3FD610B-4C45-4060-BE2D-EC57713EAAD4}" srcOrd="0" destOrd="0" parTransId="{19F2477B-5D4B-42D7-A903-C9EEB5665A5F}" sibTransId="{F4642E41-2E77-496B-B974-60D6186A4265}"/>
    <dgm:cxn modelId="{4EAAD4B2-00B7-4307-9C07-2F6610CFD68C}" type="presOf" srcId="{13EF654D-410B-4E65-9CD7-D3DA2539DAD0}" destId="{DDE620FE-B11F-4102-B97E-F52E53E8E54F}" srcOrd="0" destOrd="0" presId="urn:microsoft.com/office/officeart/2005/8/layout/hList3"/>
    <dgm:cxn modelId="{E80ED2D6-E1F5-4FE5-85E6-7066296201E6}" type="presOf" srcId="{F8B271E7-4C12-4FAE-8F8D-8F953BF527D8}" destId="{F2585AD5-0B07-48AE-A70C-368EF2875D8B}" srcOrd="0" destOrd="0" presId="urn:microsoft.com/office/officeart/2005/8/layout/hList3"/>
    <dgm:cxn modelId="{E5FCFE47-4943-4677-AD66-D00EF2652D37}" type="presOf" srcId="{2C6E2B1C-9644-4136-BABA-FA5306B9CD02}" destId="{76E7AE5D-216B-416A-AA8E-67611C301797}" srcOrd="0" destOrd="0" presId="urn:microsoft.com/office/officeart/2005/8/layout/hList3"/>
    <dgm:cxn modelId="{115CC41F-9DFC-4F4F-A3D4-9B598F9F70F9}" srcId="{F3FD610B-4C45-4060-BE2D-EC57713EAAD4}" destId="{13EF654D-410B-4E65-9CD7-D3DA2539DAD0}" srcOrd="0" destOrd="0" parTransId="{34B6876D-89CA-490C-8714-7342F454A61D}" sibTransId="{08093044-7FD8-4D44-8DB2-320E0303A27E}"/>
    <dgm:cxn modelId="{24E928EC-F081-47C9-B7F7-73C14F03F541}" type="presOf" srcId="{F3FD610B-4C45-4060-BE2D-EC57713EAAD4}" destId="{3BF04716-8515-48CE-9F89-69FDA7A89A1C}" srcOrd="0" destOrd="0" presId="urn:microsoft.com/office/officeart/2005/8/layout/hList3"/>
    <dgm:cxn modelId="{9DF0CD1F-C090-49BC-A889-19D79C8AB7E9}" type="presParOf" srcId="{F2585AD5-0B07-48AE-A70C-368EF2875D8B}" destId="{3BF04716-8515-48CE-9F89-69FDA7A89A1C}" srcOrd="0" destOrd="0" presId="urn:microsoft.com/office/officeart/2005/8/layout/hList3"/>
    <dgm:cxn modelId="{CF1385DE-7D29-4A8D-8B1C-984BC7791B24}" type="presParOf" srcId="{F2585AD5-0B07-48AE-A70C-368EF2875D8B}" destId="{FA7F7F83-207A-4F63-8F8A-0DC1C37EFE15}" srcOrd="1" destOrd="0" presId="urn:microsoft.com/office/officeart/2005/8/layout/hList3"/>
    <dgm:cxn modelId="{42F2D1AD-E66B-46F6-B825-750AD41B08D6}" type="presParOf" srcId="{FA7F7F83-207A-4F63-8F8A-0DC1C37EFE15}" destId="{DDE620FE-B11F-4102-B97E-F52E53E8E54F}" srcOrd="0" destOrd="0" presId="urn:microsoft.com/office/officeart/2005/8/layout/hList3"/>
    <dgm:cxn modelId="{6590B673-54AF-406F-9442-87DB7B3355C9}" type="presParOf" srcId="{FA7F7F83-207A-4F63-8F8A-0DC1C37EFE15}" destId="{76E7AE5D-216B-416A-AA8E-67611C301797}" srcOrd="1" destOrd="0" presId="urn:microsoft.com/office/officeart/2005/8/layout/hList3"/>
    <dgm:cxn modelId="{939A9EF7-82BF-4382-9253-DF65F38B03A1}" type="presParOf" srcId="{F2585AD5-0B07-48AE-A70C-368EF2875D8B}" destId="{96D6FA02-C2BB-4CC1-A8E8-297D53AA16E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FCFFAE-A80F-481B-8E2B-F451EA2A8277}" type="doc">
      <dgm:prSet loTypeId="urn:microsoft.com/office/officeart/2005/8/layout/arrow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897CCC9-1F91-46CB-91BD-F5D9770FB14E}">
      <dgm:prSet phldrT="[Текст]"/>
      <dgm:spPr/>
      <dgm:t>
        <a:bodyPr/>
        <a:lstStyle/>
        <a:p>
          <a:r>
            <a:rPr lang="uk-UA" b="1" dirty="0" smtClean="0">
              <a:hlinkClick xmlns:r="http://schemas.openxmlformats.org/officeDocument/2006/relationships" r:id="rId1" action="ppaction://hlinkfile"/>
            </a:rPr>
            <a:t>Переможці Всеукраїнських учнівських олімпіад з інформаційних технологій</a:t>
          </a:r>
          <a:endParaRPr lang="ru-RU" dirty="0"/>
        </a:p>
      </dgm:t>
    </dgm:pt>
    <dgm:pt modelId="{60EDE904-3EA0-4424-8131-9CFF446066D6}" type="parTrans" cxnId="{F3D4C9EE-B249-4540-8C18-2F46CF325CB0}">
      <dgm:prSet/>
      <dgm:spPr/>
      <dgm:t>
        <a:bodyPr/>
        <a:lstStyle/>
        <a:p>
          <a:endParaRPr lang="ru-RU"/>
        </a:p>
      </dgm:t>
    </dgm:pt>
    <dgm:pt modelId="{9474AEB5-6A5E-41B0-B490-DDA87DA73DF6}" type="sibTrans" cxnId="{F3D4C9EE-B249-4540-8C18-2F46CF325CB0}">
      <dgm:prSet/>
      <dgm:spPr/>
      <dgm:t>
        <a:bodyPr/>
        <a:lstStyle/>
        <a:p>
          <a:endParaRPr lang="ru-RU"/>
        </a:p>
      </dgm:t>
    </dgm:pt>
    <dgm:pt modelId="{9DAA0791-E3DB-41A4-8907-6278FA9F68EB}">
      <dgm:prSet phldrT="[Текст]"/>
      <dgm:spPr/>
      <dgm:t>
        <a:bodyPr/>
        <a:lstStyle/>
        <a:p>
          <a:r>
            <a:rPr lang="uk-UA" b="1" dirty="0" smtClean="0">
              <a:hlinkClick xmlns:r="http://schemas.openxmlformats.org/officeDocument/2006/relationships" r:id="rId2" action="ppaction://hlinkfile"/>
            </a:rPr>
            <a:t>Переможці Всеукраїнських учнівських олімпіад з інформатики</a:t>
          </a:r>
          <a:endParaRPr lang="ru-RU" dirty="0"/>
        </a:p>
      </dgm:t>
    </dgm:pt>
    <dgm:pt modelId="{071EEF80-4020-4968-A613-B410073F35F0}" type="parTrans" cxnId="{A0E3C5B9-4BA7-4DE6-BAA7-23A84E862FBF}">
      <dgm:prSet/>
      <dgm:spPr/>
      <dgm:t>
        <a:bodyPr/>
        <a:lstStyle/>
        <a:p>
          <a:endParaRPr lang="ru-RU"/>
        </a:p>
      </dgm:t>
    </dgm:pt>
    <dgm:pt modelId="{E4389D70-ACD0-42E2-AFB7-5F0EB0AC09EE}" type="sibTrans" cxnId="{A0E3C5B9-4BA7-4DE6-BAA7-23A84E862FBF}">
      <dgm:prSet/>
      <dgm:spPr/>
      <dgm:t>
        <a:bodyPr/>
        <a:lstStyle/>
        <a:p>
          <a:endParaRPr lang="ru-RU"/>
        </a:p>
      </dgm:t>
    </dgm:pt>
    <dgm:pt modelId="{4E24BD0D-8CBE-41FD-A033-07A3740DB49D}">
      <dgm:prSet/>
      <dgm:spPr/>
      <dgm:t>
        <a:bodyPr/>
        <a:lstStyle/>
        <a:p>
          <a:endParaRPr lang="ru-RU"/>
        </a:p>
      </dgm:t>
    </dgm:pt>
    <dgm:pt modelId="{F0098923-18EE-4C93-A885-6090D0B5679B}" type="parTrans" cxnId="{4319C0E3-8964-43FA-9619-B185B7328BA4}">
      <dgm:prSet/>
      <dgm:spPr/>
      <dgm:t>
        <a:bodyPr/>
        <a:lstStyle/>
        <a:p>
          <a:endParaRPr lang="ru-RU"/>
        </a:p>
      </dgm:t>
    </dgm:pt>
    <dgm:pt modelId="{BFAF1324-AD88-4069-8FFA-04E753D70CF5}" type="sibTrans" cxnId="{4319C0E3-8964-43FA-9619-B185B7328BA4}">
      <dgm:prSet/>
      <dgm:spPr/>
      <dgm:t>
        <a:bodyPr/>
        <a:lstStyle/>
        <a:p>
          <a:endParaRPr lang="ru-RU"/>
        </a:p>
      </dgm:t>
    </dgm:pt>
    <dgm:pt modelId="{8B647A0C-97FC-44D0-BF57-72397952E865}" type="pres">
      <dgm:prSet presAssocID="{40FCFFAE-A80F-481B-8E2B-F451EA2A827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7A5C2-7B39-430E-B989-F38409FC092D}" type="pres">
      <dgm:prSet presAssocID="{D897CCC9-1F91-46CB-91BD-F5D9770FB14E}" presName="upArrow" presStyleLbl="node1" presStyleIdx="0" presStyleCnt="2"/>
      <dgm:spPr/>
    </dgm:pt>
    <dgm:pt modelId="{F1181A83-005C-4E68-B2AF-445FE27213E3}" type="pres">
      <dgm:prSet presAssocID="{D897CCC9-1F91-46CB-91BD-F5D9770FB14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46D23-3FD1-4247-A311-7CD04BAAA6BD}" type="pres">
      <dgm:prSet presAssocID="{9DAA0791-E3DB-41A4-8907-6278FA9F68EB}" presName="downArrow" presStyleLbl="node1" presStyleIdx="1" presStyleCnt="2"/>
      <dgm:spPr/>
    </dgm:pt>
    <dgm:pt modelId="{656433FF-F537-459F-A011-194D5E1357B4}" type="pres">
      <dgm:prSet presAssocID="{9DAA0791-E3DB-41A4-8907-6278FA9F68EB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846F1C-5720-46DD-906B-5D0EA30EAF68}" type="presOf" srcId="{D897CCC9-1F91-46CB-91BD-F5D9770FB14E}" destId="{F1181A83-005C-4E68-B2AF-445FE27213E3}" srcOrd="0" destOrd="0" presId="urn:microsoft.com/office/officeart/2005/8/layout/arrow4"/>
    <dgm:cxn modelId="{765177F0-9969-4A0A-A36E-B8D7C58EDC65}" type="presOf" srcId="{40FCFFAE-A80F-481B-8E2B-F451EA2A8277}" destId="{8B647A0C-97FC-44D0-BF57-72397952E865}" srcOrd="0" destOrd="0" presId="urn:microsoft.com/office/officeart/2005/8/layout/arrow4"/>
    <dgm:cxn modelId="{5F5B7098-8B86-4CD5-A79D-099F134C98C8}" type="presOf" srcId="{9DAA0791-E3DB-41A4-8907-6278FA9F68EB}" destId="{656433FF-F537-459F-A011-194D5E1357B4}" srcOrd="0" destOrd="0" presId="urn:microsoft.com/office/officeart/2005/8/layout/arrow4"/>
    <dgm:cxn modelId="{4319C0E3-8964-43FA-9619-B185B7328BA4}" srcId="{40FCFFAE-A80F-481B-8E2B-F451EA2A8277}" destId="{4E24BD0D-8CBE-41FD-A033-07A3740DB49D}" srcOrd="2" destOrd="0" parTransId="{F0098923-18EE-4C93-A885-6090D0B5679B}" sibTransId="{BFAF1324-AD88-4069-8FFA-04E753D70CF5}"/>
    <dgm:cxn modelId="{A0E3C5B9-4BA7-4DE6-BAA7-23A84E862FBF}" srcId="{40FCFFAE-A80F-481B-8E2B-F451EA2A8277}" destId="{9DAA0791-E3DB-41A4-8907-6278FA9F68EB}" srcOrd="1" destOrd="0" parTransId="{071EEF80-4020-4968-A613-B410073F35F0}" sibTransId="{E4389D70-ACD0-42E2-AFB7-5F0EB0AC09EE}"/>
    <dgm:cxn modelId="{F3D4C9EE-B249-4540-8C18-2F46CF325CB0}" srcId="{40FCFFAE-A80F-481B-8E2B-F451EA2A8277}" destId="{D897CCC9-1F91-46CB-91BD-F5D9770FB14E}" srcOrd="0" destOrd="0" parTransId="{60EDE904-3EA0-4424-8131-9CFF446066D6}" sibTransId="{9474AEB5-6A5E-41B0-B490-DDA87DA73DF6}"/>
    <dgm:cxn modelId="{47BAD411-7E26-4973-B1A8-2AF135CBA062}" type="presParOf" srcId="{8B647A0C-97FC-44D0-BF57-72397952E865}" destId="{6927A5C2-7B39-430E-B989-F38409FC092D}" srcOrd="0" destOrd="0" presId="urn:microsoft.com/office/officeart/2005/8/layout/arrow4"/>
    <dgm:cxn modelId="{593E2B92-0715-40F0-A469-6E7AA127F24F}" type="presParOf" srcId="{8B647A0C-97FC-44D0-BF57-72397952E865}" destId="{F1181A83-005C-4E68-B2AF-445FE27213E3}" srcOrd="1" destOrd="0" presId="urn:microsoft.com/office/officeart/2005/8/layout/arrow4"/>
    <dgm:cxn modelId="{EB27BCA0-2C83-43CA-822F-7433551163E0}" type="presParOf" srcId="{8B647A0C-97FC-44D0-BF57-72397952E865}" destId="{AF046D23-3FD1-4247-A311-7CD04BAAA6BD}" srcOrd="2" destOrd="0" presId="urn:microsoft.com/office/officeart/2005/8/layout/arrow4"/>
    <dgm:cxn modelId="{BC036AFF-7F1A-46E3-8B53-796FD1A6B3CF}" type="presParOf" srcId="{8B647A0C-97FC-44D0-BF57-72397952E865}" destId="{656433FF-F537-459F-A011-194D5E1357B4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6684F6-06F7-414E-AD7B-70C2504E424D}">
      <dsp:nvSpPr>
        <dsp:cNvPr id="0" name=""/>
        <dsp:cNvSpPr/>
      </dsp:nvSpPr>
      <dsp:spPr>
        <a:xfrm rot="5400000">
          <a:off x="4667104" y="-1512523"/>
          <a:ext cx="1754415" cy="52181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900" kern="1200" dirty="0" smtClean="0"/>
            <a:t>Інформаційних технологій</a:t>
          </a:r>
          <a:endParaRPr lang="ru-RU" sz="4900" kern="1200" dirty="0"/>
        </a:p>
      </dsp:txBody>
      <dsp:txXfrm rot="5400000">
        <a:off x="4667104" y="-1512523"/>
        <a:ext cx="1754415" cy="5218176"/>
      </dsp:txXfrm>
    </dsp:sp>
    <dsp:sp modelId="{3D457557-8A32-431C-84F7-112870DEED46}">
      <dsp:nvSpPr>
        <dsp:cNvPr id="0" name=""/>
        <dsp:cNvSpPr/>
      </dsp:nvSpPr>
      <dsp:spPr>
        <a:xfrm>
          <a:off x="0" y="54"/>
          <a:ext cx="2935224" cy="21930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11.11</a:t>
          </a:r>
          <a:endParaRPr lang="ru-RU" sz="6500" kern="1200" dirty="0"/>
        </a:p>
      </dsp:txBody>
      <dsp:txXfrm>
        <a:off x="0" y="54"/>
        <a:ext cx="2935224" cy="2193019"/>
      </dsp:txXfrm>
    </dsp:sp>
    <dsp:sp modelId="{C7249E37-91BE-4E7C-8510-4F7417183D67}">
      <dsp:nvSpPr>
        <dsp:cNvPr id="0" name=""/>
        <dsp:cNvSpPr/>
      </dsp:nvSpPr>
      <dsp:spPr>
        <a:xfrm rot="5400000">
          <a:off x="4667104" y="790147"/>
          <a:ext cx="1754415" cy="5218176"/>
        </a:xfrm>
        <a:prstGeom prst="round2SameRect">
          <a:avLst/>
        </a:prstGeom>
        <a:solidFill>
          <a:schemeClr val="accent4">
            <a:tint val="40000"/>
            <a:alpha val="90000"/>
            <a:hueOff val="7701753"/>
            <a:satOff val="-36518"/>
            <a:lumOff val="-195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7701753"/>
              <a:satOff val="-36518"/>
              <a:lumOff val="-1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900" kern="1200" dirty="0" smtClean="0"/>
            <a:t>Інформатики</a:t>
          </a:r>
          <a:endParaRPr lang="ru-RU" sz="4900" kern="1200" dirty="0"/>
        </a:p>
      </dsp:txBody>
      <dsp:txXfrm rot="5400000">
        <a:off x="4667104" y="790147"/>
        <a:ext cx="1754415" cy="5218176"/>
      </dsp:txXfrm>
    </dsp:sp>
    <dsp:sp modelId="{70AFDFD7-DC62-4B09-BBA5-1AA666960D27}">
      <dsp:nvSpPr>
        <dsp:cNvPr id="0" name=""/>
        <dsp:cNvSpPr/>
      </dsp:nvSpPr>
      <dsp:spPr>
        <a:xfrm>
          <a:off x="0" y="2302725"/>
          <a:ext cx="2935224" cy="2193019"/>
        </a:xfrm>
        <a:prstGeom prst="round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18.11</a:t>
          </a:r>
          <a:endParaRPr lang="ru-RU" sz="6500" kern="1200" dirty="0"/>
        </a:p>
      </dsp:txBody>
      <dsp:txXfrm>
        <a:off x="0" y="2302725"/>
        <a:ext cx="2935224" cy="21930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F04716-8515-48CE-9F89-69FDA7A89A1C}">
      <dsp:nvSpPr>
        <dsp:cNvPr id="0" name=""/>
        <dsp:cNvSpPr/>
      </dsp:nvSpPr>
      <dsp:spPr>
        <a:xfrm>
          <a:off x="0" y="0"/>
          <a:ext cx="7358114" cy="158592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ІІІ етап 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Всеукраїнської олімпіади</a:t>
          </a:r>
          <a:endParaRPr lang="ru-RU" sz="3800" kern="1200" dirty="0"/>
        </a:p>
      </dsp:txBody>
      <dsp:txXfrm>
        <a:off x="0" y="0"/>
        <a:ext cx="7358114" cy="1585923"/>
      </dsp:txXfrm>
    </dsp:sp>
    <dsp:sp modelId="{DDE620FE-B11F-4102-B97E-F52E53E8E54F}">
      <dsp:nvSpPr>
        <dsp:cNvPr id="0" name=""/>
        <dsp:cNvSpPr/>
      </dsp:nvSpPr>
      <dsp:spPr>
        <a:xfrm>
          <a:off x="0" y="1585923"/>
          <a:ext cx="3679057" cy="333043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Дата визначена МОН </a:t>
          </a:r>
          <a:endParaRPr lang="ru-RU" sz="5600" kern="1200" dirty="0"/>
        </a:p>
      </dsp:txBody>
      <dsp:txXfrm>
        <a:off x="0" y="1585923"/>
        <a:ext cx="3679057" cy="3330439"/>
      </dsp:txXfrm>
    </dsp:sp>
    <dsp:sp modelId="{76E7AE5D-216B-416A-AA8E-67611C301797}">
      <dsp:nvSpPr>
        <dsp:cNvPr id="0" name=""/>
        <dsp:cNvSpPr/>
      </dsp:nvSpPr>
      <dsp:spPr>
        <a:xfrm>
          <a:off x="3679057" y="1585923"/>
          <a:ext cx="3679057" cy="3330439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Спільно </a:t>
          </a:r>
          <a:endParaRPr lang="en-US" sz="5600" kern="1200" dirty="0" smtClean="0"/>
        </a:p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з іншими областями</a:t>
          </a:r>
          <a:endParaRPr lang="ru-RU" sz="5600" kern="1200" dirty="0"/>
        </a:p>
      </dsp:txBody>
      <dsp:txXfrm>
        <a:off x="3679057" y="1585923"/>
        <a:ext cx="3679057" cy="3330439"/>
      </dsp:txXfrm>
    </dsp:sp>
    <dsp:sp modelId="{96D6FA02-C2BB-4CC1-A8E8-297D53AA16EC}">
      <dsp:nvSpPr>
        <dsp:cNvPr id="0" name=""/>
        <dsp:cNvSpPr/>
      </dsp:nvSpPr>
      <dsp:spPr>
        <a:xfrm>
          <a:off x="0" y="4916363"/>
          <a:ext cx="7358114" cy="37004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7A5C2-7B39-430E-B989-F38409FC092D}">
      <dsp:nvSpPr>
        <dsp:cNvPr id="0" name=""/>
        <dsp:cNvSpPr/>
      </dsp:nvSpPr>
      <dsp:spPr>
        <a:xfrm>
          <a:off x="4597" y="0"/>
          <a:ext cx="2758221" cy="2400316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81A83-005C-4E68-B2AF-445FE27213E3}">
      <dsp:nvSpPr>
        <dsp:cNvPr id="0" name=""/>
        <dsp:cNvSpPr/>
      </dsp:nvSpPr>
      <dsp:spPr>
        <a:xfrm>
          <a:off x="2845564" y="0"/>
          <a:ext cx="4680617" cy="2400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hlinkClick xmlns:r="http://schemas.openxmlformats.org/officeDocument/2006/relationships" r:id="rId1" action="ppaction://hlinkfile"/>
            </a:rPr>
            <a:t>Переможці Всеукраїнських учнівських олімпіад з інформаційних технологій</a:t>
          </a:r>
          <a:endParaRPr lang="ru-RU" sz="3100" kern="1200" dirty="0"/>
        </a:p>
      </dsp:txBody>
      <dsp:txXfrm>
        <a:off x="2845564" y="0"/>
        <a:ext cx="4680617" cy="2400316"/>
      </dsp:txXfrm>
    </dsp:sp>
    <dsp:sp modelId="{AF046D23-3FD1-4247-A311-7CD04BAAA6BD}">
      <dsp:nvSpPr>
        <dsp:cNvPr id="0" name=""/>
        <dsp:cNvSpPr/>
      </dsp:nvSpPr>
      <dsp:spPr>
        <a:xfrm>
          <a:off x="832063" y="2600343"/>
          <a:ext cx="2758221" cy="2400316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6433FF-F537-459F-A011-194D5E1357B4}">
      <dsp:nvSpPr>
        <dsp:cNvPr id="0" name=""/>
        <dsp:cNvSpPr/>
      </dsp:nvSpPr>
      <dsp:spPr>
        <a:xfrm>
          <a:off x="3673031" y="2600343"/>
          <a:ext cx="4680617" cy="2400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hlinkClick xmlns:r="http://schemas.openxmlformats.org/officeDocument/2006/relationships" r:id="rId2" action="ppaction://hlinkfile"/>
            </a:rPr>
            <a:t>Переможці Всеукраїнських учнівських олімпіад з інформатики</a:t>
          </a:r>
          <a:endParaRPr lang="ru-RU" sz="3100" kern="1200" dirty="0"/>
        </a:p>
      </dsp:txBody>
      <dsp:txXfrm>
        <a:off x="3673031" y="2600343"/>
        <a:ext cx="4680617" cy="2400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93.183.238.10/schoololymp" TargetMode="External"/><Relationship Id="rId2" Type="http://schemas.openxmlformats.org/officeDocument/2006/relationships/hyperlink" Target="http://93.183.238.10/vippoolim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&#1110;&#1086;&#1110;&#1090;.&#1091;&#1082;&#1088;/%D1%96%D1%81%D0%B1%D0%B4/2017/1-%D0%B5%D1%82%D0%B0%D0%BF/%D1%80%D0%BE%D0%B7%D0%B1%D1%96%D1%8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4038600"/>
            <a:ext cx="7696224" cy="1828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Розв’язування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err="1" smtClean="0"/>
              <a:t>олімпіадних</a:t>
            </a:r>
            <a:r>
              <a:rPr lang="uk-UA" dirty="0" smtClean="0"/>
              <a:t> задач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з інформатики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та інформаційних технологій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Лариса Романівна Остапчук</a:t>
            </a:r>
          </a:p>
          <a:p>
            <a:pPr algn="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Завідувач відділу інформатики та ІКТ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785794"/>
            <a:ext cx="6721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ВОЛИНСЬКИЙ ІНСТИТУТ ПІСЛЯДИПЛОМНОЇ ПЕДАГОГІЧНОЇ ОСВІТИ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ІІ етап Всеукраїнської олімпіади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071538" y="714356"/>
          <a:ext cx="735811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2869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Переможці Всеукраїнських учнівських олімпіад з інформатики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571612"/>
          <a:ext cx="835824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РЕКОМЕНДУЮ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3116"/>
            <a:ext cx="8194576" cy="338138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hlinkClick r:id="rId2"/>
              </a:rPr>
              <a:t>Волинська</a:t>
            </a:r>
            <a:r>
              <a:rPr lang="ru-RU" sz="3200" b="1" dirty="0" smtClean="0">
                <a:hlinkClick r:id="rId2"/>
              </a:rPr>
              <a:t> </a:t>
            </a:r>
            <a:r>
              <a:rPr lang="ru-RU" sz="3200" b="1" dirty="0" err="1" smtClean="0">
                <a:hlinkClick r:id="rId2"/>
              </a:rPr>
              <a:t>учнівська</a:t>
            </a:r>
            <a:r>
              <a:rPr lang="ru-RU" sz="3200" b="1" dirty="0" smtClean="0">
                <a:hlinkClick r:id="rId2"/>
              </a:rPr>
              <a:t> </a:t>
            </a:r>
            <a:r>
              <a:rPr lang="ru-RU" sz="3200" b="1" dirty="0" err="1" smtClean="0">
                <a:hlinkClick r:id="rId2"/>
              </a:rPr>
              <a:t>Інтернет-олімпіада</a:t>
            </a:r>
            <a:endParaRPr lang="ru-RU" sz="3200" b="1" dirty="0" smtClean="0"/>
          </a:p>
          <a:p>
            <a:r>
              <a:rPr lang="ru-RU" sz="3200" b="1" dirty="0" smtClean="0">
                <a:hlinkClick r:id="rId3"/>
              </a:rPr>
              <a:t>Школа </a:t>
            </a:r>
            <a:r>
              <a:rPr lang="ru-RU" sz="3200" b="1" dirty="0" err="1" smtClean="0">
                <a:hlinkClick r:id="rId3"/>
              </a:rPr>
              <a:t>олімпійського</a:t>
            </a:r>
            <a:r>
              <a:rPr lang="ru-RU" sz="3200" b="1" dirty="0" smtClean="0">
                <a:hlinkClick r:id="rId3"/>
              </a:rPr>
              <a:t> резерву</a:t>
            </a:r>
            <a:endParaRPr lang="ru-RU" sz="3200" b="1" dirty="0" smtClean="0"/>
          </a:p>
          <a:p>
            <a:r>
              <a:rPr lang="ru-RU" sz="3200" b="1" dirty="0" err="1" smtClean="0">
                <a:hlinkClick r:id="rId4"/>
              </a:rPr>
              <a:t>Інтернет-олімпіада</a:t>
            </a:r>
            <a:r>
              <a:rPr lang="ru-RU" sz="3200" b="1" dirty="0" smtClean="0">
                <a:hlinkClick r:id="rId4"/>
              </a:rPr>
              <a:t> </a:t>
            </a:r>
            <a:r>
              <a:rPr lang="ru-RU" sz="3200" b="1" dirty="0" err="1" smtClean="0">
                <a:hlinkClick r:id="rId4"/>
              </a:rPr>
              <a:t>з</a:t>
            </a:r>
            <a:r>
              <a:rPr lang="ru-RU" sz="3200" b="1" dirty="0" smtClean="0">
                <a:hlinkClick r:id="rId4"/>
              </a:rPr>
              <a:t> </a:t>
            </a:r>
            <a:r>
              <a:rPr lang="ru-RU" sz="3200" b="1" dirty="0" err="1" smtClean="0">
                <a:hlinkClick r:id="rId4"/>
              </a:rPr>
              <a:t>інформаційних</a:t>
            </a:r>
            <a:r>
              <a:rPr lang="ru-RU" sz="3200" b="1" dirty="0" smtClean="0">
                <a:hlinkClick r:id="rId4"/>
              </a:rPr>
              <a:t> </a:t>
            </a:r>
            <a:r>
              <a:rPr lang="ru-RU" sz="3200" b="1" dirty="0" err="1" smtClean="0">
                <a:hlinkClick r:id="rId4"/>
              </a:rPr>
              <a:t>технологій</a:t>
            </a:r>
            <a:endParaRPr lang="ru-RU" sz="32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64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Розв’язування  олімпіадних задач  з інформатики  та інформаційних технологій</vt:lpstr>
      <vt:lpstr>ІІ етап Всеукраїнської олімпіади</vt:lpstr>
      <vt:lpstr>Слайд 3</vt:lpstr>
      <vt:lpstr>Переможці Всеукраїнських учнівських олімпіад з інформатики </vt:lpstr>
      <vt:lpstr>РЕКОМЕНДУЮ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олімпіадних задач з інформатики та інформаційних технологій</dc:title>
  <cp:lastModifiedBy>User</cp:lastModifiedBy>
  <cp:revision>11</cp:revision>
  <dcterms:modified xsi:type="dcterms:W3CDTF">2017-11-08T08:02:09Z</dcterms:modified>
</cp:coreProperties>
</file>