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64B00"/>
    <a:srgbClr val="7A3D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85720" y="1142984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0099"/>
                </a:solidFill>
              </a:rPr>
              <a:t>Centroid</a:t>
            </a:r>
            <a:r>
              <a:rPr lang="en-US" sz="9600" dirty="0" smtClean="0">
                <a:solidFill>
                  <a:srgbClr val="000099"/>
                </a:solidFill>
              </a:rPr>
              <a:t> decomposition</a:t>
            </a:r>
            <a:endParaRPr lang="uk-UA" sz="9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71612"/>
            <a:ext cx="8756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0" b="1" dirty="0" smtClean="0">
                <a:solidFill>
                  <a:srgbClr val="000099"/>
                </a:solidFill>
              </a:rPr>
              <a:t>А тепер код</a:t>
            </a:r>
            <a:endParaRPr lang="uk-UA" sz="1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50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000099"/>
                </a:solidFill>
              </a:rPr>
              <a:t>Домашнє завдання </a:t>
            </a:r>
            <a:r>
              <a:rPr lang="uk-UA" sz="7200" dirty="0" smtClean="0">
                <a:solidFill>
                  <a:srgbClr val="000099"/>
                </a:solidFill>
                <a:sym typeface="Wingdings" pitchFamily="2" charset="2"/>
              </a:rPr>
              <a:t></a:t>
            </a:r>
            <a:endParaRPr lang="uk-UA" sz="72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71678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Властивості центроїда: </a:t>
            </a:r>
          </a:p>
          <a:p>
            <a:r>
              <a:rPr lang="en-US" sz="3200" dirty="0" smtClean="0"/>
              <a:t>http</a:t>
            </a:r>
            <a:r>
              <a:rPr lang="en-US" sz="3200" dirty="0" smtClean="0"/>
              <a:t>://codeforces.com/contest/844/problem/E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87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Власне </a:t>
            </a:r>
            <a:r>
              <a:rPr lang="uk-UA" sz="3200" b="1" dirty="0" err="1" smtClean="0"/>
              <a:t>центроїдна</a:t>
            </a:r>
            <a:r>
              <a:rPr lang="uk-UA" sz="3200" b="1" dirty="0" smtClean="0"/>
              <a:t> декомпозиція: </a:t>
            </a:r>
          </a:p>
          <a:p>
            <a:r>
              <a:rPr lang="uk-UA" sz="3200" dirty="0" smtClean="0"/>
              <a:t>Задача </a:t>
            </a:r>
            <a:r>
              <a:rPr lang="en-US" sz="3200" b="1" dirty="0" smtClean="0"/>
              <a:t>F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“Сума”</a:t>
            </a:r>
            <a:r>
              <a:rPr lang="uk-UA" sz="3200" dirty="0" smtClean="0"/>
              <a:t> з Кременчука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0099"/>
                </a:solidFill>
              </a:rPr>
              <a:t>Центроїд – вершина, яка розділяє дане дерево на частини, розміри яких не більші половини початкового дерева</a:t>
            </a:r>
            <a:endParaRPr lang="uk-UA" sz="4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00037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A3D00"/>
                </a:solidFill>
              </a:rPr>
              <a:t>Листок – вершина дерева, яка з’єднана лише з 1 іншою вершиною</a:t>
            </a:r>
            <a:endParaRPr lang="uk-UA" sz="4000" dirty="0">
              <a:solidFill>
                <a:srgbClr val="7A3D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0057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964B00"/>
                </a:solidFill>
              </a:rPr>
              <a:t>Суфікс – частина від поточної позиції і до кінця</a:t>
            </a:r>
            <a:endParaRPr lang="uk-UA" sz="4000" dirty="0">
              <a:solidFill>
                <a:srgbClr val="964B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інар\graph.png"/>
          <p:cNvPicPr>
            <a:picLocks noChangeAspect="1" noChangeArrowheads="1"/>
          </p:cNvPicPr>
          <p:nvPr/>
        </p:nvPicPr>
        <p:blipFill>
          <a:blip r:embed="rId2"/>
          <a:srcRect l="27885" t="30577" r="31417" b="31632"/>
          <a:stretch>
            <a:fillRect/>
          </a:stretch>
        </p:blipFill>
        <p:spPr bwMode="auto">
          <a:xfrm>
            <a:off x="1285852" y="714356"/>
            <a:ext cx="600079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мінар\graph (1).png"/>
          <p:cNvPicPr>
            <a:picLocks noChangeAspect="1" noChangeArrowheads="1"/>
          </p:cNvPicPr>
          <p:nvPr/>
        </p:nvPicPr>
        <p:blipFill>
          <a:blip r:embed="rId2"/>
          <a:srcRect l="28101" t="43605" r="19573" b="29263"/>
          <a:stretch>
            <a:fillRect/>
          </a:stretch>
        </p:blipFill>
        <p:spPr bwMode="auto">
          <a:xfrm>
            <a:off x="1142976" y="1500174"/>
            <a:ext cx="716421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емінар\graph (2).png"/>
          <p:cNvPicPr>
            <a:picLocks noChangeAspect="1" noChangeArrowheads="1"/>
          </p:cNvPicPr>
          <p:nvPr/>
        </p:nvPicPr>
        <p:blipFill>
          <a:blip r:embed="rId2"/>
          <a:srcRect l="22287" t="21318" r="25387" b="24418"/>
          <a:stretch>
            <a:fillRect/>
          </a:stretch>
        </p:blipFill>
        <p:spPr bwMode="auto">
          <a:xfrm>
            <a:off x="142844" y="1071546"/>
            <a:ext cx="4429156" cy="4593199"/>
          </a:xfrm>
          <a:prstGeom prst="rect">
            <a:avLst/>
          </a:prstGeom>
          <a:noFill/>
        </p:spPr>
      </p:pic>
      <p:pic>
        <p:nvPicPr>
          <p:cNvPr id="3075" name="Picture 3" descr="E:\Семінар\graph (4).png"/>
          <p:cNvPicPr>
            <a:picLocks noChangeAspect="1" noChangeArrowheads="1"/>
          </p:cNvPicPr>
          <p:nvPr/>
        </p:nvPicPr>
        <p:blipFill>
          <a:blip r:embed="rId3"/>
          <a:srcRect l="23261" t="12599" r="26340" b="23433"/>
          <a:stretch>
            <a:fillRect/>
          </a:stretch>
        </p:blipFill>
        <p:spPr bwMode="auto">
          <a:xfrm>
            <a:off x="5000628" y="714356"/>
            <a:ext cx="37147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емінар\graph (5).png"/>
          <p:cNvPicPr>
            <a:picLocks noChangeAspect="1" noChangeArrowheads="1"/>
          </p:cNvPicPr>
          <p:nvPr/>
        </p:nvPicPr>
        <p:blipFill>
          <a:blip r:embed="rId2"/>
          <a:srcRect l="28746" t="22674" r="35401" b="28876"/>
          <a:stretch>
            <a:fillRect/>
          </a:stretch>
        </p:blipFill>
        <p:spPr bwMode="auto">
          <a:xfrm rot="1416378">
            <a:off x="202027" y="868020"/>
            <a:ext cx="4006582" cy="5414300"/>
          </a:xfrm>
          <a:prstGeom prst="rect">
            <a:avLst/>
          </a:prstGeom>
          <a:noFill/>
        </p:spPr>
      </p:pic>
      <p:pic>
        <p:nvPicPr>
          <p:cNvPr id="4100" name="Picture 4" descr="E:\Семінар\graph (6).png"/>
          <p:cNvPicPr>
            <a:picLocks noChangeAspect="1" noChangeArrowheads="1"/>
          </p:cNvPicPr>
          <p:nvPr/>
        </p:nvPicPr>
        <p:blipFill>
          <a:blip r:embed="rId3"/>
          <a:srcRect l="24467" t="4113" r="25134" b="54211"/>
          <a:stretch>
            <a:fillRect/>
          </a:stretch>
        </p:blipFill>
        <p:spPr bwMode="auto">
          <a:xfrm>
            <a:off x="4000496" y="928670"/>
            <a:ext cx="509701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875" t="14583" r="23047" b="13194"/>
          <a:stretch>
            <a:fillRect/>
          </a:stretch>
        </p:blipFill>
        <p:spPr bwMode="auto">
          <a:xfrm>
            <a:off x="142844" y="214290"/>
            <a:ext cx="8858280" cy="653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782" t="16667" r="30468" b="21527"/>
          <a:stretch>
            <a:fillRect/>
          </a:stretch>
        </p:blipFill>
        <p:spPr bwMode="auto">
          <a:xfrm>
            <a:off x="0" y="500042"/>
            <a:ext cx="80010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5391" t="37500" r="72265" b="42361"/>
          <a:stretch>
            <a:fillRect/>
          </a:stretch>
        </p:blipFill>
        <p:spPr bwMode="auto">
          <a:xfrm>
            <a:off x="4786314" y="2500306"/>
            <a:ext cx="642942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8829" t="37500" r="45312" b="60417"/>
          <a:stretch>
            <a:fillRect/>
          </a:stretch>
        </p:blipFill>
        <p:spPr bwMode="auto">
          <a:xfrm>
            <a:off x="5572132" y="3071810"/>
            <a:ext cx="214307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781" t="31944" r="39844" b="23611"/>
          <a:stretch>
            <a:fillRect/>
          </a:stretch>
        </p:blipFill>
        <p:spPr bwMode="auto">
          <a:xfrm>
            <a:off x="142844" y="1214422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9219" t="67362" r="46093" b="30555"/>
          <a:stretch>
            <a:fillRect/>
          </a:stretch>
        </p:blipFill>
        <p:spPr bwMode="auto">
          <a:xfrm>
            <a:off x="6715140" y="4857760"/>
            <a:ext cx="22860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25391" t="67362" r="72265" b="15277"/>
          <a:stretch>
            <a:fillRect/>
          </a:stretch>
        </p:blipFill>
        <p:spPr bwMode="auto">
          <a:xfrm>
            <a:off x="7143768" y="1214422"/>
            <a:ext cx="8572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64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ree_world</dc:creator>
  <cp:lastModifiedBy>ree_world</cp:lastModifiedBy>
  <cp:revision>18</cp:revision>
  <dcterms:created xsi:type="dcterms:W3CDTF">2017-11-07T22:19:26Z</dcterms:created>
  <dcterms:modified xsi:type="dcterms:W3CDTF">2017-11-08T00:38:29Z</dcterms:modified>
</cp:coreProperties>
</file>