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8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9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4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4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2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9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5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3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1BAE3B8-EC86-4094-9C20-7AAE2E50B60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FAB978B-573B-4EB4-8BB0-C3E7FB20D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05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Олімпіада 2017.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Задача «</a:t>
            </a:r>
            <a:r>
              <a:rPr lang="uk-UA" sz="4400" dirty="0">
                <a:effectLst/>
              </a:rPr>
              <a:t>розмах крил</a:t>
            </a:r>
            <a:r>
              <a:rPr lang="uk-UA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054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розв'язання даної задачі (частина 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 </a:t>
            </a:r>
            <a:r>
              <a:rPr lang="uk-UA" dirty="0"/>
              <a:t>допомогою функції </a:t>
            </a:r>
            <a:r>
              <a:rPr lang="uk-UA" b="1" i="1" dirty="0" smtClean="0"/>
              <a:t>СЛУЧМЕЖДУ()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i="1" dirty="0" smtClean="0"/>
              <a:t>категорія «математичні»</a:t>
            </a:r>
            <a:r>
              <a:rPr lang="uk-UA" dirty="0" smtClean="0"/>
              <a:t>)вибираємо довільним чином </a:t>
            </a:r>
            <a:r>
              <a:rPr lang="uk-UA" b="1" u="sng" dirty="0" smtClean="0"/>
              <a:t>порядкові номери п’яти</a:t>
            </a:r>
            <a:r>
              <a:rPr lang="uk-UA" dirty="0" smtClean="0"/>
              <a:t> птахів;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 допомогою функції </a:t>
            </a:r>
            <a:r>
              <a:rPr lang="uk-UA" b="1" i="1" dirty="0" smtClean="0"/>
              <a:t>СМЕЩ() </a:t>
            </a:r>
            <a:r>
              <a:rPr lang="uk-UA" dirty="0" smtClean="0"/>
              <a:t>(</a:t>
            </a:r>
            <a:r>
              <a:rPr lang="uk-UA" i="1" dirty="0" smtClean="0"/>
              <a:t>категорія «посилання і масиви»</a:t>
            </a:r>
            <a:r>
              <a:rPr lang="uk-UA" dirty="0" smtClean="0"/>
              <a:t>) вибираємо для обраних птахів значення з поля «Розмах крил»;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 допомогою функцій </a:t>
            </a:r>
            <a:r>
              <a:rPr lang="uk-UA" b="1" i="1" dirty="0"/>
              <a:t>НАЙТИ(), ЗАМЕНИТЬ() та </a:t>
            </a:r>
            <a:r>
              <a:rPr lang="uk-UA" b="1" i="1" dirty="0" smtClean="0"/>
              <a:t>ЧЗНАЧ(</a:t>
            </a:r>
            <a:r>
              <a:rPr lang="en-US" b="1" i="1" dirty="0" smtClean="0"/>
              <a:t>)</a:t>
            </a:r>
            <a:r>
              <a:rPr lang="uk-UA" b="1" i="1" dirty="0" smtClean="0"/>
              <a:t> </a:t>
            </a:r>
            <a:r>
              <a:rPr lang="uk-UA" dirty="0" smtClean="0"/>
              <a:t>(</a:t>
            </a:r>
            <a:r>
              <a:rPr lang="uk-UA" i="1" dirty="0" smtClean="0"/>
              <a:t>категорія «текстові»</a:t>
            </a:r>
            <a:r>
              <a:rPr lang="uk-UA" dirty="0" smtClean="0"/>
              <a:t>) виділяємо числове значення максимального розмаху крил;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9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розв'язання даної задачі (частина 2)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 основі таблиці «</a:t>
            </a:r>
            <a:r>
              <a:rPr lang="uk-UA" b="1" i="1" dirty="0" smtClean="0"/>
              <a:t>Птахи</a:t>
            </a:r>
            <a:r>
              <a:rPr lang="uk-UA" dirty="0" smtClean="0"/>
              <a:t>» будуємо лінійну діаграму;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Ряди </a:t>
            </a:r>
            <a:r>
              <a:rPr lang="uk-UA" b="1" i="1" dirty="0" smtClean="0"/>
              <a:t>лівого</a:t>
            </a:r>
            <a:r>
              <a:rPr lang="uk-UA" dirty="0" smtClean="0"/>
              <a:t> та </a:t>
            </a:r>
            <a:r>
              <a:rPr lang="uk-UA" b="1" i="1" dirty="0"/>
              <a:t>правого</a:t>
            </a:r>
            <a:r>
              <a:rPr lang="uk-UA" dirty="0" smtClean="0"/>
              <a:t> крил будуємо по допоміжній осі;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Однаково налаштовуємо </a:t>
            </a:r>
            <a:r>
              <a:rPr lang="uk-UA" b="1" u="sng" dirty="0" smtClean="0"/>
              <a:t>основну</a:t>
            </a:r>
            <a:r>
              <a:rPr lang="uk-UA" dirty="0" smtClean="0"/>
              <a:t> та </a:t>
            </a:r>
            <a:r>
              <a:rPr lang="uk-UA" b="1" u="sng" dirty="0"/>
              <a:t>допоміжні</a:t>
            </a:r>
            <a:r>
              <a:rPr lang="uk-UA" dirty="0" smtClean="0"/>
              <a:t> осі;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Всі ряди даних форматуємо </a:t>
            </a:r>
            <a:r>
              <a:rPr lang="uk-UA" b="1" u="sng" dirty="0" smtClean="0"/>
              <a:t>однаковим</a:t>
            </a:r>
            <a:r>
              <a:rPr lang="uk-UA" dirty="0" smtClean="0"/>
              <a:t> кольором;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92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 розв'язання даної задачі (частина </a:t>
            </a:r>
            <a:r>
              <a:rPr lang="uk-UA" dirty="0" smtClean="0"/>
              <a:t>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 таблиці «</a:t>
            </a:r>
            <a:r>
              <a:rPr lang="uk-UA" b="1" dirty="0" smtClean="0"/>
              <a:t>Розмах крил</a:t>
            </a:r>
            <a:r>
              <a:rPr lang="uk-UA" dirty="0" smtClean="0"/>
              <a:t>» будуємо ще одне поле «</a:t>
            </a:r>
            <a:r>
              <a:rPr lang="uk-UA" b="1" dirty="0" smtClean="0"/>
              <a:t>Назва птаха</a:t>
            </a:r>
            <a:r>
              <a:rPr lang="uk-UA" dirty="0" smtClean="0"/>
              <a:t>» із допомогою функції </a:t>
            </a:r>
            <a:r>
              <a:rPr lang="uk-UA" b="1" i="1" dirty="0" smtClean="0"/>
              <a:t>СМЕЩ() </a:t>
            </a:r>
            <a:r>
              <a:rPr lang="uk-UA" dirty="0" smtClean="0"/>
              <a:t>з початкової таблиці отримуємо назву птаха;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Будуємо ще одну діаграму – </a:t>
            </a:r>
            <a:r>
              <a:rPr lang="uk-UA" b="1" i="1" dirty="0" smtClean="0"/>
              <a:t>гістограма</a:t>
            </a:r>
            <a:r>
              <a:rPr lang="uk-UA" i="1" dirty="0" smtClean="0"/>
              <a:t> – </a:t>
            </a:r>
            <a:r>
              <a:rPr lang="uk-UA" dirty="0" smtClean="0"/>
              <a:t>на</a:t>
            </a:r>
            <a:r>
              <a:rPr lang="uk-UA" i="1" dirty="0" smtClean="0"/>
              <a:t> </a:t>
            </a:r>
            <a:r>
              <a:rPr lang="uk-UA" dirty="0" smtClean="0"/>
              <a:t>основі полів «</a:t>
            </a:r>
            <a:r>
              <a:rPr lang="uk-UA" b="1" dirty="0" smtClean="0"/>
              <a:t>Назва птаха</a:t>
            </a:r>
            <a:r>
              <a:rPr lang="uk-UA" dirty="0" smtClean="0"/>
              <a:t>» та максимального розмаху крил;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Після форматування обох діаграм накладаємо їх одна на одну та групуємо.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91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565" y="2343397"/>
            <a:ext cx="9905998" cy="1905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5026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93</TotalTime>
  <Words>191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Сетка</vt:lpstr>
      <vt:lpstr>Олімпіада 2017. excel</vt:lpstr>
      <vt:lpstr>Алгоритм розв'язання даної задачі (частина 1)</vt:lpstr>
      <vt:lpstr>Алгоритм розв'язання даної задачі (частина 2)</vt:lpstr>
      <vt:lpstr>Алгоритм розв'язання даної задачі (частина 3)</vt:lpstr>
      <vt:lpstr>Дякую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Олімпіада 2017. excel</dc:title>
  <dc:creator>Admin</dc:creator>
  <cp:lastModifiedBy>Admin</cp:lastModifiedBy>
  <cp:revision>8</cp:revision>
  <dcterms:created xsi:type="dcterms:W3CDTF">2017-11-07T15:58:27Z</dcterms:created>
  <dcterms:modified xsi:type="dcterms:W3CDTF">2017-11-07T17:31:37Z</dcterms:modified>
</cp:coreProperties>
</file>