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0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7CF1B-041E-4FC3-88D4-0551B88CCD62}" type="datetimeFigureOut">
              <a:rPr lang="uk-UA" smtClean="0"/>
              <a:t>23.12.2017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863DA-7816-448B-87E0-BB7FE890D933}" type="slidenum">
              <a:rPr lang="uk-UA" smtClean="0"/>
              <a:t>‹#›</a:t>
            </a:fld>
            <a:endParaRPr lang="uk-UA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6607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7CF1B-041E-4FC3-88D4-0551B88CCD62}" type="datetimeFigureOut">
              <a:rPr lang="uk-UA" smtClean="0"/>
              <a:t>23.12.2017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863DA-7816-448B-87E0-BB7FE890D93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10629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7CF1B-041E-4FC3-88D4-0551B88CCD62}" type="datetimeFigureOut">
              <a:rPr lang="uk-UA" smtClean="0"/>
              <a:t>23.12.2017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863DA-7816-448B-87E0-BB7FE890D93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24467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7CF1B-041E-4FC3-88D4-0551B88CCD62}" type="datetimeFigureOut">
              <a:rPr lang="uk-UA" smtClean="0"/>
              <a:t>23.12.2017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863DA-7816-448B-87E0-BB7FE890D93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71816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7CF1B-041E-4FC3-88D4-0551B88CCD62}" type="datetimeFigureOut">
              <a:rPr lang="uk-UA" smtClean="0"/>
              <a:t>23.12.2017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863DA-7816-448B-87E0-BB7FE890D933}" type="slidenum">
              <a:rPr lang="uk-UA" smtClean="0"/>
              <a:t>‹#›</a:t>
            </a:fld>
            <a:endParaRPr lang="uk-UA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1048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7CF1B-041E-4FC3-88D4-0551B88CCD62}" type="datetimeFigureOut">
              <a:rPr lang="uk-UA" smtClean="0"/>
              <a:t>23.12.2017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863DA-7816-448B-87E0-BB7FE890D93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4627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7CF1B-041E-4FC3-88D4-0551B88CCD62}" type="datetimeFigureOut">
              <a:rPr lang="uk-UA" smtClean="0"/>
              <a:t>23.12.2017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863DA-7816-448B-87E0-BB7FE890D93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42160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7CF1B-041E-4FC3-88D4-0551B88CCD62}" type="datetimeFigureOut">
              <a:rPr lang="uk-UA" smtClean="0"/>
              <a:t>23.12.2017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863DA-7816-448B-87E0-BB7FE890D93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02057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7CF1B-041E-4FC3-88D4-0551B88CCD62}" type="datetimeFigureOut">
              <a:rPr lang="uk-UA" smtClean="0"/>
              <a:t>23.12.2017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863DA-7816-448B-87E0-BB7FE890D93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6464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4DA7CF1B-041E-4FC3-88D4-0551B88CCD62}" type="datetimeFigureOut">
              <a:rPr lang="uk-UA" smtClean="0"/>
              <a:t>23.12.2017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57863DA-7816-448B-87E0-BB7FE890D93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20762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7CF1B-041E-4FC3-88D4-0551B88CCD62}" type="datetimeFigureOut">
              <a:rPr lang="uk-UA" smtClean="0"/>
              <a:t>23.12.2017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863DA-7816-448B-87E0-BB7FE890D93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40516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4DA7CF1B-041E-4FC3-88D4-0551B88CCD62}" type="datetimeFigureOut">
              <a:rPr lang="uk-UA" smtClean="0"/>
              <a:t>23.12.2017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057863DA-7816-448B-87E0-BB7FE890D933}" type="slidenum">
              <a:rPr lang="uk-UA" smtClean="0"/>
              <a:t>‹#›</a:t>
            </a:fld>
            <a:endParaRPr lang="uk-UA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7509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410" y="759536"/>
            <a:ext cx="10388182" cy="2815521"/>
          </a:xfrm>
        </p:spPr>
        <p:txBody>
          <a:bodyPr>
            <a:normAutofit/>
          </a:bodyPr>
          <a:lstStyle/>
          <a:p>
            <a:pPr algn="ctr"/>
            <a:r>
              <a:rPr lang="uk-UA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Інтернет-портал </a:t>
            </a:r>
            <a:r>
              <a:rPr lang="uk-UA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“Розв`язування задач”</a:t>
            </a:r>
            <a:r>
              <a:rPr lang="uk-UA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410" y="4631961"/>
            <a:ext cx="10388183" cy="1659042"/>
          </a:xfrm>
        </p:spPr>
        <p:txBody>
          <a:bodyPr>
            <a:normAutofit fontScale="25000" lnSpcReduction="20000"/>
          </a:bodyPr>
          <a:lstStyle/>
          <a:p>
            <a:r>
              <a:rPr lang="uk-UA" sz="6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Роботу </a:t>
            </a:r>
            <a:r>
              <a:rPr lang="uk-UA" sz="6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виконав:</a:t>
            </a:r>
          </a:p>
          <a:p>
            <a:r>
              <a:rPr lang="uk-UA" sz="6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Філевський</a:t>
            </a:r>
            <a:r>
              <a:rPr lang="uk-UA" sz="6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Юрій Ігорович</a:t>
            </a:r>
          </a:p>
          <a:p>
            <a:r>
              <a:rPr lang="uk-UA" sz="6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Учень 9(5)-Б класу </a:t>
            </a:r>
            <a:endParaRPr lang="en-US" sz="6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6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Луцьк</a:t>
            </a:r>
            <a:r>
              <a:rPr lang="ru-RU" sz="6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ОГО</a:t>
            </a:r>
            <a:r>
              <a:rPr lang="uk-UA" sz="6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6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нВК</a:t>
            </a:r>
            <a:r>
              <a:rPr lang="uk-UA" sz="6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uk-UA" sz="6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«Гімназія №14 імені Василя </a:t>
            </a:r>
            <a:r>
              <a:rPr lang="uk-UA" sz="6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Сухомлинського»</a:t>
            </a:r>
            <a:endParaRPr lang="uk-UA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6475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Актуальні проблеми</a:t>
            </a:r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8769" y="1881360"/>
            <a:ext cx="9920646" cy="4023360"/>
          </a:xfrm>
        </p:spPr>
        <p:txBody>
          <a:bodyPr>
            <a:normAutofit/>
          </a:bodyPr>
          <a:lstStyle/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Дуже багато учнів замислюються, як розв`язати задачі з хімії, фізики, математики. Для вирішення цих проблем найчастіше звертаються до </a:t>
            </a:r>
            <a:r>
              <a:rPr lang="uk-U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розв`язників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до допоміжних програм розв`язку.</a:t>
            </a:r>
          </a:p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Серед  існуючих програм є багато не досконалих та не доробленими. Звісно є і професіональні, якісні програми. Але здебільшого вони є платними та насичені рекламою.</a:t>
            </a:r>
          </a:p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Основною проблемою таких програм є мала кількість формул по яким виконується розв’язок задач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591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0407" y="-5"/>
            <a:ext cx="10058400" cy="587728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Науковий апарат </a:t>
            </a:r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0407" y="647690"/>
            <a:ext cx="10058400" cy="746397"/>
          </a:xfrm>
        </p:spPr>
        <p:txBody>
          <a:bodyPr>
            <a:noAutofit/>
          </a:bodyPr>
          <a:lstStyle/>
          <a:p>
            <a:pPr>
              <a:spcBef>
                <a:spcPts val="1000"/>
              </a:spcBef>
            </a:pPr>
            <a:r>
              <a:rPr lang="uk-UA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Об‘єкт дослідження </a:t>
            </a:r>
            <a:r>
              <a:rPr lang="uk-UA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роботи – створення інтернет порталу для розв’язку задач.</a:t>
            </a:r>
          </a:p>
          <a:p>
            <a:pPr>
              <a:spcBef>
                <a:spcPts val="1000"/>
              </a:spcBef>
            </a:pPr>
            <a:r>
              <a:rPr lang="uk-UA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</a:t>
            </a:r>
            <a:r>
              <a:rPr lang="uk-UA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створення баз даних </a:t>
            </a:r>
            <a:r>
              <a:rPr lang="uk-UA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Web</a:t>
            </a:r>
            <a:r>
              <a:rPr lang="uk-UA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-сайту.</a:t>
            </a:r>
          </a:p>
          <a:p>
            <a:pPr>
              <a:spcBef>
                <a:spcPts val="1000"/>
              </a:spcBef>
            </a:pPr>
            <a:r>
              <a:rPr lang="uk-UA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Мета</a:t>
            </a:r>
            <a:r>
              <a:rPr lang="uk-UA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розробка </a:t>
            </a:r>
            <a:r>
              <a:rPr lang="uk-UA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Web</a:t>
            </a:r>
            <a:r>
              <a:rPr lang="uk-UA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-сайту, який допоможе розв’язувати задачі</a:t>
            </a:r>
            <a:r>
              <a:rPr lang="uk-UA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89154" y="2068643"/>
            <a:ext cx="10193312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800"/>
              </a:spcBef>
            </a:pPr>
            <a:r>
              <a:rPr lang="uk-UA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 собою ми поставили такі завдання:</a:t>
            </a:r>
          </a:p>
          <a:p>
            <a:pPr>
              <a:spcBef>
                <a:spcPts val="800"/>
              </a:spcBef>
            </a:pPr>
            <a:r>
              <a:rPr lang="uk-UA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ознайомитися з сучасними Інтернет-технологіями й за можливості, використовувати їх у своїй розробці;</a:t>
            </a:r>
          </a:p>
          <a:p>
            <a:pPr>
              <a:spcBef>
                <a:spcPts val="800"/>
              </a:spcBef>
            </a:pPr>
            <a:r>
              <a:rPr lang="uk-UA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дослідити засоби створення сайтів та їхніх складових</a:t>
            </a:r>
          </a:p>
          <a:p>
            <a:pPr>
              <a:spcBef>
                <a:spcPts val="800"/>
              </a:spcBef>
            </a:pPr>
            <a:r>
              <a:rPr lang="uk-UA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виявити та врахувати методи і засоби уявлення про </a:t>
            </a:r>
            <a:r>
              <a:rPr lang="uk-UA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Web</a:t>
            </a:r>
            <a:r>
              <a:rPr lang="uk-UA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-сторінках різних видів інформації (текстів і зображень);</a:t>
            </a:r>
          </a:p>
          <a:p>
            <a:pPr>
              <a:spcBef>
                <a:spcPts val="800"/>
              </a:spcBef>
            </a:pPr>
            <a:r>
              <a:rPr lang="uk-UA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ознайомитися з основними правилами і рекомендаціями з розробки  </a:t>
            </a:r>
            <a:r>
              <a:rPr lang="uk-UA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Web</a:t>
            </a:r>
            <a:r>
              <a:rPr lang="uk-UA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-сайтів</a:t>
            </a:r>
          </a:p>
          <a:p>
            <a:pPr lvl="0">
              <a:spcBef>
                <a:spcPts val="800"/>
              </a:spcBef>
            </a:pPr>
            <a:r>
              <a:rPr lang="uk-UA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підібрати сучасний і водночас простий дизайн сайту</a:t>
            </a:r>
          </a:p>
          <a:p>
            <a:pPr>
              <a:spcBef>
                <a:spcPts val="800"/>
              </a:spcBef>
            </a:pPr>
            <a:r>
              <a:rPr lang="uk-UA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 визначитися зі структурою </a:t>
            </a:r>
            <a:r>
              <a:rPr lang="uk-UA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Web</a:t>
            </a:r>
            <a:r>
              <a:rPr lang="uk-UA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-сторінок </a:t>
            </a:r>
          </a:p>
          <a:p>
            <a:pPr>
              <a:spcBef>
                <a:spcPts val="800"/>
              </a:spcBef>
            </a:pPr>
            <a:r>
              <a:rPr lang="uk-UA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 детальніше дізнатися про алгоритми створення баз даних.			</a:t>
            </a:r>
          </a:p>
          <a:p>
            <a:pPr>
              <a:spcBef>
                <a:spcPts val="800"/>
              </a:spcBef>
            </a:pPr>
            <a:r>
              <a:rPr lang="uk-UA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розробити бази даних для збереження інформації про родовід кожного зареєстрованого користувача</a:t>
            </a:r>
          </a:p>
          <a:p>
            <a:pPr>
              <a:spcBef>
                <a:spcPts val="800"/>
              </a:spcBef>
            </a:pPr>
            <a:r>
              <a:rPr lang="uk-UA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Метою розробки сайту є полегшити  людям розв’язування задач певної тематики. </a:t>
            </a:r>
          </a:p>
          <a:p>
            <a:pPr>
              <a:spcBef>
                <a:spcPts val="800"/>
              </a:spcBef>
            </a:pPr>
            <a:r>
              <a:rPr lang="uk-UA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Сайт дослідження створюється як аналог до вже існуючого проекту .</a:t>
            </a:r>
          </a:p>
          <a:p>
            <a:pPr>
              <a:spcBef>
                <a:spcPts val="800"/>
              </a:spcBef>
            </a:pPr>
            <a:endParaRPr lang="uk-UA" sz="1700" dirty="0"/>
          </a:p>
          <a:p>
            <a:pPr>
              <a:spcBef>
                <a:spcPts val="800"/>
              </a:spcBef>
            </a:pPr>
            <a:endParaRPr lang="ru-RU" sz="1700" dirty="0"/>
          </a:p>
        </p:txBody>
      </p:sp>
    </p:spTree>
    <p:extLst>
      <p:ext uri="{BB962C8B-B14F-4D97-AF65-F5344CB8AC3E}">
        <p14:creationId xmlns:p14="http://schemas.microsoft.com/office/powerpoint/2010/main" val="18473870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Основні поняття</a:t>
            </a:r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HTML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стандартна мова розмітки 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веб-сторінок 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Інтернеті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uk-UA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JavaScript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</a:t>
            </a:r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JS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 —динамічна, об'єктно-орієнтована мова програмування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uk-UA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CSS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спеціальна мова , що використовується для опису зовнішнього вигляду сторінок, написаних мовами розмітки даних.</a:t>
            </a:r>
          </a:p>
        </p:txBody>
      </p:sp>
    </p:spTree>
    <p:extLst>
      <p:ext uri="{BB962C8B-B14F-4D97-AF65-F5344CB8AC3E}">
        <p14:creationId xmlns:p14="http://schemas.microsoft.com/office/powerpoint/2010/main" val="39667945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cap="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Висновки</a:t>
            </a:r>
            <a:r>
              <a:rPr lang="uk-UA" b="1" dirty="0"/>
              <a:t/>
            </a:r>
            <a:br>
              <a:rPr lang="uk-UA" b="1" dirty="0"/>
            </a:b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даній роботі були розглянуті технології створення веб сайту, популярні мови веб-програмування на сьогоднішній день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uk-UA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Метою створення цього сайту є «показати людям» їх необхідність, щоб надалі вони розвивались все більше й більше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uk-U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Основними перевагами </a:t>
            </a:r>
            <a:r>
              <a:rPr lang="uk-U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Iнтернет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-сайтів є можливість цілодобово бути на зв’язку зі своїми клієнтами і партнерами по бізнесу.</a:t>
            </a:r>
          </a:p>
          <a:p>
            <a:endParaRPr lang="uk-U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2800" dirty="0"/>
          </a:p>
        </p:txBody>
      </p:sp>
    </p:spTree>
    <p:extLst>
      <p:ext uri="{BB962C8B-B14F-4D97-AF65-F5344CB8AC3E}">
        <p14:creationId xmlns:p14="http://schemas.microsoft.com/office/powerpoint/2010/main" val="2595496931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27</TotalTime>
  <Words>278</Words>
  <Application>Microsoft Office PowerPoint</Application>
  <PresentationFormat>Широкоэкранный</PresentationFormat>
  <Paragraphs>36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Calibri</vt:lpstr>
      <vt:lpstr>Calibri Light</vt:lpstr>
      <vt:lpstr>Times New Roman</vt:lpstr>
      <vt:lpstr>Ретро</vt:lpstr>
      <vt:lpstr>      Інтернет-портал “Розв`язування задач” </vt:lpstr>
      <vt:lpstr>Актуальні проблеми</vt:lpstr>
      <vt:lpstr>Науковий апарат </vt:lpstr>
      <vt:lpstr>Основні поняття</vt:lpstr>
      <vt:lpstr>Висновки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Інтернет-портал “Розв`язування задач” </dc:title>
  <dc:creator>Серьогінов Олександр</dc:creator>
  <cp:lastModifiedBy>Пользователь Windows</cp:lastModifiedBy>
  <cp:revision>8</cp:revision>
  <dcterms:created xsi:type="dcterms:W3CDTF">2017-12-23T08:06:30Z</dcterms:created>
  <dcterms:modified xsi:type="dcterms:W3CDTF">2017-12-23T18:11:01Z</dcterms:modified>
</cp:coreProperties>
</file>