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738875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compris.net/-ru-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uxpaint.org/download/window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yroki.at.ua/_ld/0/383311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3667"/>
            <a:ext cx="9108504" cy="674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467543" y="332656"/>
            <a:ext cx="8352900" cy="230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uk-UA" sz="360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Навчально-методичне забезпечення </a:t>
            </a:r>
            <a:r>
              <a:rPr lang="uk-UA" sz="3600" dirty="0">
                <a:solidFill>
                  <a:srgbClr val="002060"/>
                </a:solidFill>
              </a:rPr>
              <a:t>курсу</a:t>
            </a:r>
            <a:r>
              <a:rPr lang="uk-UA" sz="360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36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«Сходинки до інформатики»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uk-UA" sz="3600" dirty="0"/>
              <a:t>2 </a:t>
            </a:r>
            <a:r>
              <a:rPr lang="uk-UA" sz="3600" dirty="0" smtClean="0"/>
              <a:t>клас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uk-UA" sz="2800" i="1" dirty="0" smtClean="0"/>
              <a:t>Авторський колектив:</a:t>
            </a:r>
            <a:br>
              <a:rPr lang="uk-UA" sz="2800" i="1" dirty="0" smtClean="0"/>
            </a:br>
            <a:r>
              <a:rPr lang="uk-UA" sz="2800" i="1" dirty="0" smtClean="0"/>
              <a:t>Морзе Н.В., </a:t>
            </a:r>
            <a:r>
              <a:rPr lang="uk-UA" sz="2800" i="1" dirty="0" err="1" smtClean="0"/>
              <a:t>Вембер</a:t>
            </a:r>
            <a:r>
              <a:rPr lang="uk-UA" sz="2800" i="1" dirty="0" smtClean="0"/>
              <a:t> В.П., </a:t>
            </a:r>
            <a:r>
              <a:rPr lang="uk-UA" sz="2800" i="1" dirty="0" err="1" smtClean="0"/>
              <a:t>Саражинська</a:t>
            </a:r>
            <a:r>
              <a:rPr lang="uk-UA" sz="2800" i="1" dirty="0" smtClean="0"/>
              <a:t> Н.А.</a:t>
            </a:r>
            <a:endParaRPr lang="uk-UA" sz="2800" i="1" dirty="0"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26132" y="3059078"/>
            <a:ext cx="8316000" cy="2978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uk-UA" sz="3000" dirty="0">
                <a:solidFill>
                  <a:srgbClr val="002060"/>
                </a:solidFill>
              </a:rPr>
              <a:t>Підручники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uk-UA" sz="3000" dirty="0">
                <a:solidFill>
                  <a:srgbClr val="002060"/>
                </a:solidFill>
              </a:rPr>
              <a:t>Робочі зошити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uk-UA" sz="3000" dirty="0">
                <a:solidFill>
                  <a:srgbClr val="002060"/>
                </a:solidFill>
              </a:rPr>
              <a:t>Методичні рекомендації (з конспектами уроків)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uk-UA" sz="3000" dirty="0">
                <a:solidFill>
                  <a:srgbClr val="002060"/>
                </a:solidFill>
              </a:rPr>
              <a:t>Диск з додатковими дидактичними матеріалами</a:t>
            </a:r>
          </a:p>
          <a:p>
            <a:endParaRPr lang="uk-UA" sz="3000" dirty="0">
              <a:solidFill>
                <a:srgbClr val="002060"/>
              </a:solidFill>
            </a:endParaRPr>
          </a:p>
          <a:p>
            <a:endParaRPr lang="uk-UA" sz="3000" dirty="0">
              <a:solidFill>
                <a:srgbClr val="002060"/>
              </a:solidFill>
            </a:endParaRPr>
          </a:p>
          <a:p>
            <a:endParaRPr lang="uk-UA" sz="3000" dirty="0">
              <a:solidFill>
                <a:srgbClr val="002060"/>
              </a:solidFill>
            </a:endParaRPr>
          </a:p>
          <a:p>
            <a:endParaRPr lang="uk-UA" sz="3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530700" y="568319"/>
            <a:ext cx="8289772" cy="5951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buNone/>
            </a:pPr>
            <a:r>
              <a:rPr lang="uk-UA" sz="5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Діємо</a:t>
            </a:r>
          </a:p>
          <a:p>
            <a:endParaRPr lang="uk-UA" sz="54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l" rtl="0">
              <a:buNone/>
            </a:pPr>
            <a:r>
              <a:rPr lang="uk-UA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uk-UA" sz="4400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GCompris</a:t>
            </a:r>
            <a:r>
              <a:rPr lang="uk-UA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algn="l" rtl="0">
              <a:buNone/>
            </a:pPr>
            <a:r>
              <a:rPr lang="uk-UA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uk-UA" sz="4400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TuxPaint</a:t>
            </a:r>
            <a:endParaRPr lang="uk-UA" sz="44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lvl="0" algn="l" rtl="0">
              <a:buNone/>
            </a:pPr>
            <a:r>
              <a:rPr lang="uk-UA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Малювання 1 кл.</a:t>
            </a:r>
            <a:r>
              <a:rPr lang="uk-UA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36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(В.В. </a:t>
            </a:r>
            <a:r>
              <a:rPr lang="uk-UA" sz="36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Шакотько</a:t>
            </a:r>
            <a:r>
              <a:rPr lang="uk-UA" sz="3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endParaRPr lang="uk-UA" sz="3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uk-UA" sz="3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4811442" y="990069"/>
            <a:ext cx="3296399" cy="24803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uk-UA" sz="3000" b="1"/>
              <a:t>Описані практичні у підручнику за 3 програмами</a:t>
            </a:r>
          </a:p>
        </p:txBody>
      </p:sp>
    </p:spTree>
    <p:extLst>
      <p:ext uri="{BB962C8B-B14F-4D97-AF65-F5344CB8AC3E}">
        <p14:creationId xmlns:p14="http://schemas.microsoft.com/office/powerpoint/2010/main" val="35734307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0" y="218219"/>
            <a:ext cx="9225600" cy="75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uk-UA"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Інструкції до практичних 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339900" y="6405997"/>
            <a:ext cx="8545799" cy="465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uk-UA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Автори Морзе Н.В., Вембер В.М., Саражинська Н.А.</a:t>
            </a:r>
          </a:p>
        </p:txBody>
      </p:sp>
      <p:sp>
        <p:nvSpPr>
          <p:cNvPr id="158" name="Shape 158"/>
          <p:cNvSpPr/>
          <p:nvPr/>
        </p:nvSpPr>
        <p:spPr>
          <a:xfrm>
            <a:off x="1609586" y="970019"/>
            <a:ext cx="6307688" cy="537937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0" y="218219"/>
            <a:ext cx="9225600" cy="75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uk-UA"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Інструкції до практичних 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339900" y="6405997"/>
            <a:ext cx="8545799" cy="465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uk-UA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Автори Морзе Н.В., Вембер В.М., Саражинська Н.А.</a:t>
            </a:r>
          </a:p>
        </p:txBody>
      </p:sp>
      <p:sp>
        <p:nvSpPr>
          <p:cNvPr id="165" name="Shape 165"/>
          <p:cNvSpPr/>
          <p:nvPr/>
        </p:nvSpPr>
        <p:spPr>
          <a:xfrm>
            <a:off x="1034703" y="970019"/>
            <a:ext cx="6922593" cy="531105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0" y="218219"/>
            <a:ext cx="9225600" cy="75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uk-UA"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Комунікативні компетенції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339900" y="6405997"/>
            <a:ext cx="8545799" cy="465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uk-UA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Автори Морзе Н.В., Вембер В.М., Саражинська Н.А.</a:t>
            </a:r>
          </a:p>
        </p:txBody>
      </p:sp>
      <p:sp>
        <p:nvSpPr>
          <p:cNvPr id="172" name="Shape 172"/>
          <p:cNvSpPr/>
          <p:nvPr/>
        </p:nvSpPr>
        <p:spPr>
          <a:xfrm>
            <a:off x="876300" y="970019"/>
            <a:ext cx="7391400" cy="5867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227272" y="4605394"/>
            <a:ext cx="4709176" cy="17855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78" name="Shape 178"/>
          <p:cNvSpPr/>
          <p:nvPr/>
        </p:nvSpPr>
        <p:spPr>
          <a:xfrm>
            <a:off x="339900" y="2359075"/>
            <a:ext cx="4784320" cy="17810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79" name="Shape 179"/>
          <p:cNvSpPr txBox="1"/>
          <p:nvPr/>
        </p:nvSpPr>
        <p:spPr>
          <a:xfrm>
            <a:off x="-40800" y="0"/>
            <a:ext cx="9225600" cy="715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uk-UA" sz="3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Розвиток через систему завдань</a:t>
            </a:r>
          </a:p>
        </p:txBody>
      </p:sp>
      <p:sp>
        <p:nvSpPr>
          <p:cNvPr id="180" name="Shape 180"/>
          <p:cNvSpPr/>
          <p:nvPr/>
        </p:nvSpPr>
        <p:spPr>
          <a:xfrm>
            <a:off x="339900" y="1101354"/>
            <a:ext cx="2497903" cy="100508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81" name="Shape 181"/>
          <p:cNvSpPr/>
          <p:nvPr/>
        </p:nvSpPr>
        <p:spPr>
          <a:xfrm>
            <a:off x="4310573" y="756463"/>
            <a:ext cx="4472101" cy="169486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182" name="Shape 182"/>
          <p:cNvSpPr/>
          <p:nvPr/>
        </p:nvSpPr>
        <p:spPr>
          <a:xfrm>
            <a:off x="3971640" y="3956622"/>
            <a:ext cx="5149968" cy="355971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  <p:sp>
        <p:nvSpPr>
          <p:cNvPr id="183" name="Shape 183"/>
          <p:cNvSpPr/>
          <p:nvPr/>
        </p:nvSpPr>
        <p:spPr>
          <a:xfrm>
            <a:off x="5230589" y="2575260"/>
            <a:ext cx="3767350" cy="120971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0" y="218219"/>
            <a:ext cx="9225600" cy="75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uk-UA"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Зошит 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339900" y="6405997"/>
            <a:ext cx="8545799" cy="465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uk-UA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Автори Морзе Н.В., Вембер В.М., Саражинська Н.А.</a:t>
            </a:r>
          </a:p>
        </p:txBody>
      </p:sp>
      <p:sp>
        <p:nvSpPr>
          <p:cNvPr id="92" name="Shape 92"/>
          <p:cNvSpPr/>
          <p:nvPr/>
        </p:nvSpPr>
        <p:spPr>
          <a:xfrm>
            <a:off x="417606" y="970019"/>
            <a:ext cx="3747005" cy="539177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3" name="Shape 93"/>
          <p:cNvSpPr/>
          <p:nvPr/>
        </p:nvSpPr>
        <p:spPr>
          <a:xfrm>
            <a:off x="4797575" y="993243"/>
            <a:ext cx="3738812" cy="53453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0" y="218219"/>
            <a:ext cx="9225600" cy="75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uk-UA"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Рубрики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339900" y="6405997"/>
            <a:ext cx="8545799" cy="465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uk-UA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Автори Морзе Н.В., Вембер В.М., Саражинська Н.А.</a:t>
            </a:r>
          </a:p>
        </p:txBody>
      </p:sp>
      <p:sp>
        <p:nvSpPr>
          <p:cNvPr id="100" name="Shape 100"/>
          <p:cNvSpPr/>
          <p:nvPr/>
        </p:nvSpPr>
        <p:spPr>
          <a:xfrm>
            <a:off x="458950" y="868612"/>
            <a:ext cx="2419350" cy="18002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1" name="Shape 101"/>
          <p:cNvSpPr/>
          <p:nvPr/>
        </p:nvSpPr>
        <p:spPr>
          <a:xfrm>
            <a:off x="2225925" y="2527200"/>
            <a:ext cx="3657600" cy="14763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02" name="Shape 102"/>
          <p:cNvSpPr/>
          <p:nvPr/>
        </p:nvSpPr>
        <p:spPr>
          <a:xfrm>
            <a:off x="847725" y="3786650"/>
            <a:ext cx="7448550" cy="24384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03" name="Shape 103"/>
          <p:cNvSpPr/>
          <p:nvPr/>
        </p:nvSpPr>
        <p:spPr>
          <a:xfrm>
            <a:off x="3600450" y="1116262"/>
            <a:ext cx="5543550" cy="130492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0" y="218219"/>
            <a:ext cx="9225600" cy="75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uk-UA"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Візуалізація теорії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339900" y="6405997"/>
            <a:ext cx="8545799" cy="465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uk-UA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Автори Морзе Н.В., Вембер В.М., Саражинська Н.А.</a:t>
            </a:r>
          </a:p>
        </p:txBody>
      </p:sp>
      <p:sp>
        <p:nvSpPr>
          <p:cNvPr id="110" name="Shape 110"/>
          <p:cNvSpPr/>
          <p:nvPr/>
        </p:nvSpPr>
        <p:spPr>
          <a:xfrm>
            <a:off x="132091" y="1116193"/>
            <a:ext cx="8754456" cy="469236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0" y="-46258"/>
            <a:ext cx="9225600" cy="1490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uk-UA" sz="5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Візуалізація </a:t>
            </a:r>
            <a:r>
              <a:rPr lang="uk-UA" sz="54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теорії</a:t>
            </a:r>
          </a:p>
          <a:p>
            <a:pPr lvl="0" algn="ctr" rtl="0">
              <a:buNone/>
            </a:pPr>
            <a:r>
              <a:rPr lang="uk-UA" sz="30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Рубрика</a:t>
            </a:r>
            <a:r>
              <a:rPr lang="uk-UA" sz="30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3000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Повторюємо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339900" y="6405997"/>
            <a:ext cx="8545799" cy="465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uk-UA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Автори Морзе Н.В., Вембер В.М., Саражинська Н.А.</a:t>
            </a:r>
          </a:p>
        </p:txBody>
      </p:sp>
      <p:sp>
        <p:nvSpPr>
          <p:cNvPr id="117" name="Shape 117"/>
          <p:cNvSpPr/>
          <p:nvPr/>
        </p:nvSpPr>
        <p:spPr>
          <a:xfrm>
            <a:off x="1910104" y="1762469"/>
            <a:ext cx="5323790" cy="452961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0" y="-46258"/>
            <a:ext cx="9225600" cy="1490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uk-UA" sz="5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Візуалізація </a:t>
            </a:r>
            <a:r>
              <a:rPr lang="uk-UA" sz="54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теорії</a:t>
            </a:r>
          </a:p>
          <a:p>
            <a:pPr lvl="0" algn="ctr" rtl="0">
              <a:buNone/>
            </a:pPr>
            <a:r>
              <a:rPr lang="uk-UA" sz="30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Рубрика</a:t>
            </a:r>
            <a:r>
              <a:rPr lang="uk-UA" sz="30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3000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Повторюємо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339900" y="6405997"/>
            <a:ext cx="8545799" cy="465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uk-UA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Автори Морзе Н.В., Вембер В.М., Саражинська Н.А.</a:t>
            </a:r>
          </a:p>
        </p:txBody>
      </p:sp>
      <p:sp>
        <p:nvSpPr>
          <p:cNvPr id="124" name="Shape 124"/>
          <p:cNvSpPr/>
          <p:nvPr/>
        </p:nvSpPr>
        <p:spPr>
          <a:xfrm>
            <a:off x="350362" y="1574587"/>
            <a:ext cx="8507966" cy="445863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0" y="-46258"/>
            <a:ext cx="9225600" cy="1490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uk-UA"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Здійснення самоконтролю</a:t>
            </a:r>
          </a:p>
          <a:p>
            <a:pPr lvl="0" algn="ctr" rtl="0">
              <a:buNone/>
            </a:pPr>
            <a:r>
              <a:rPr lang="uk-UA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Рубрика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339900" y="6405997"/>
            <a:ext cx="8545799" cy="465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uk-UA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Автори Морзе Н.В., Вембер В.М., Саражинська Н.А.</a:t>
            </a:r>
          </a:p>
        </p:txBody>
      </p:sp>
      <p:sp>
        <p:nvSpPr>
          <p:cNvPr id="131" name="Shape 131"/>
          <p:cNvSpPr/>
          <p:nvPr/>
        </p:nvSpPr>
        <p:spPr>
          <a:xfrm>
            <a:off x="1100287" y="1444441"/>
            <a:ext cx="7210425" cy="49434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0" y="-46258"/>
            <a:ext cx="9225600" cy="1490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uk-UA" sz="3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Особливості сприймання сучасної дитини</a:t>
            </a:r>
          </a:p>
          <a:p>
            <a:pPr lvl="0" algn="ctr" rtl="0">
              <a:buNone/>
            </a:pPr>
            <a:r>
              <a:rPr lang="uk-UA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Нелінійний текст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339900" y="6405997"/>
            <a:ext cx="8545799" cy="465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uk-UA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Автори Морзе Н.В., Вембер В.М., Саражинська Н.А.</a:t>
            </a:r>
          </a:p>
        </p:txBody>
      </p:sp>
      <p:sp>
        <p:nvSpPr>
          <p:cNvPr id="138" name="Shape 138"/>
          <p:cNvSpPr/>
          <p:nvPr/>
        </p:nvSpPr>
        <p:spPr>
          <a:xfrm>
            <a:off x="541202" y="1444441"/>
            <a:ext cx="7736247" cy="48124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0" y="-46258"/>
            <a:ext cx="9225600" cy="1490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uk-UA" sz="3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Особливості сприймання сучасної дитини</a:t>
            </a:r>
          </a:p>
          <a:p>
            <a:pPr lvl="0" algn="ctr" rtl="0">
              <a:buNone/>
            </a:pPr>
            <a:r>
              <a:rPr lang="uk-UA" sz="3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Нелінійний текст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339900" y="6405997"/>
            <a:ext cx="8545799" cy="465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uk-UA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Автори Морзе Н.В., Вембер В.М., Саражинська Н.А.</a:t>
            </a:r>
          </a:p>
        </p:txBody>
      </p:sp>
      <p:sp>
        <p:nvSpPr>
          <p:cNvPr id="145" name="Shape 145"/>
          <p:cNvSpPr/>
          <p:nvPr/>
        </p:nvSpPr>
        <p:spPr>
          <a:xfrm>
            <a:off x="1098075" y="1444441"/>
            <a:ext cx="7029450" cy="5029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Литейная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199</Words>
  <Application>Microsoft Office PowerPoint</Application>
  <PresentationFormat>Экран (4:3)</PresentationFormat>
  <Paragraphs>42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/>
      <vt:lpstr>Навчально-методичне забезпечення курсу «Сходинки до інформатики» 2 клас Авторський колектив: Морзе Н.В., Вембер В.П., Саражинська Н.А.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Навчально-методичне забезпечення курсу «Сходинки до інформатики» 2 клас</dc:title>
  <dc:creator>admin</dc:creator>
  <cp:lastModifiedBy>Оля</cp:lastModifiedBy>
  <cp:revision>2</cp:revision>
  <dcterms:modified xsi:type="dcterms:W3CDTF">2013-05-14T21:10:38Z</dcterms:modified>
</cp:coreProperties>
</file>