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52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78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7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166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447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758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769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84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368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457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97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54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930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383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51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83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D41E-FB17-406E-88E5-5BB532BB7E90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684D04-F5D1-485C-908E-FB56D155D9B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52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Креативне програмування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Програмування інтерактивної графіки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С++</a:t>
            </a:r>
          </a:p>
          <a:p>
            <a:r>
              <a:rPr lang="en-US" dirty="0" smtClean="0"/>
              <a:t>Java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Logo</a:t>
            </a:r>
          </a:p>
          <a:p>
            <a:r>
              <a:rPr lang="en-US" dirty="0" smtClean="0"/>
              <a:t>Basic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861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Procesing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2001</a:t>
            </a:r>
          </a:p>
          <a:p>
            <a:r>
              <a:rPr lang="uk-UA" dirty="0" smtClean="0"/>
              <a:t>Навчання програмуванню учнів</a:t>
            </a:r>
          </a:p>
          <a:p>
            <a:r>
              <a:rPr lang="uk-UA" dirty="0" smtClean="0"/>
              <a:t>Інтерактивна графіка</a:t>
            </a:r>
          </a:p>
          <a:p>
            <a:r>
              <a:rPr lang="uk-UA" dirty="0" smtClean="0"/>
              <a:t>Графічні, анімаційні і інтерактивні програми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793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програма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elipse</a:t>
            </a:r>
            <a:r>
              <a:rPr lang="en-US" dirty="0" smtClean="0"/>
              <a:t>(50,50,80,80);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524344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27</Words>
  <Application>Microsoft Office PowerPoint</Application>
  <PresentationFormat>Екран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Пасмо</vt:lpstr>
      <vt:lpstr>Креативне програмування</vt:lpstr>
      <vt:lpstr>Програмування інтерактивної графіки</vt:lpstr>
      <vt:lpstr>Procesing</vt:lpstr>
      <vt:lpstr>Перша програма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Креативне програмування</dc:title>
  <dc:creator>teacher</dc:creator>
  <cp:lastModifiedBy>teacher</cp:lastModifiedBy>
  <cp:revision>3</cp:revision>
  <dcterms:created xsi:type="dcterms:W3CDTF">2019-01-24T04:56:22Z</dcterms:created>
  <dcterms:modified xsi:type="dcterms:W3CDTF">2019-01-24T05:29:22Z</dcterms:modified>
</cp:coreProperties>
</file>