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9" r:id="rId4"/>
    <p:sldId id="258" r:id="rId5"/>
    <p:sldId id="266" r:id="rId6"/>
    <p:sldId id="310" r:id="rId7"/>
    <p:sldId id="264" r:id="rId8"/>
    <p:sldId id="269" r:id="rId9"/>
    <p:sldId id="267" r:id="rId10"/>
    <p:sldId id="265" r:id="rId11"/>
    <p:sldId id="283" r:id="rId12"/>
    <p:sldId id="271" r:id="rId13"/>
    <p:sldId id="272" r:id="rId14"/>
    <p:sldId id="270" r:id="rId15"/>
    <p:sldId id="274" r:id="rId16"/>
    <p:sldId id="308" r:id="rId17"/>
    <p:sldId id="275" r:id="rId18"/>
    <p:sldId id="282" r:id="rId19"/>
    <p:sldId id="279" r:id="rId20"/>
    <p:sldId id="284" r:id="rId21"/>
    <p:sldId id="289" r:id="rId22"/>
    <p:sldId id="290" r:id="rId23"/>
    <p:sldId id="291" r:id="rId24"/>
    <p:sldId id="292" r:id="rId25"/>
    <p:sldId id="285" r:id="rId26"/>
    <p:sldId id="309" r:id="rId27"/>
    <p:sldId id="286" r:id="rId28"/>
    <p:sldId id="287" r:id="rId29"/>
    <p:sldId id="288" r:id="rId30"/>
    <p:sldId id="306" r:id="rId31"/>
    <p:sldId id="293" r:id="rId32"/>
    <p:sldId id="294" r:id="rId33"/>
    <p:sldId id="295" r:id="rId34"/>
    <p:sldId id="307" r:id="rId35"/>
    <p:sldId id="296" r:id="rId36"/>
    <p:sldId id="297" r:id="rId37"/>
    <p:sldId id="298" r:id="rId38"/>
    <p:sldId id="299" r:id="rId3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B8216"/>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3" d="100"/>
          <a:sy n="63" d="100"/>
        </p:scale>
        <p:origin x="-96" y="-3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fld id="{EE2AC1BC-A1D1-46E0-AF3E-932420B76B58}" type="datetimeFigureOut">
              <a:rPr lang="ru-RU"/>
              <a:pPr>
                <a:defRPr/>
              </a:pPr>
              <a:t>09.03.2016</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4E60C3C-C6DD-4C84-9193-B81028BDF970}"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6DC8FB52-1DC8-47C4-9DE9-A88477BFE7FB}" type="datetimeFigureOut">
              <a:rPr lang="ru-RU"/>
              <a:pPr>
                <a:defRPr/>
              </a:pPr>
              <a:t>09.03.2016</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5ADD1FDB-7C97-4404-92A5-E2D301ED445D}"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04CA8A90-93D2-4230-A6BE-2A245952EF07}" type="datetimeFigureOut">
              <a:rPr lang="ru-RU"/>
              <a:pPr>
                <a:defRPr/>
              </a:pPr>
              <a:t>09.03.2016</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1B853535-28F2-489C-B00B-F460413E8BD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45EEF49-A0AB-4E11-8346-E283AB8B94E1}" type="datetimeFigureOut">
              <a:rPr lang="ru-RU"/>
              <a:pPr>
                <a:defRPr/>
              </a:pPr>
              <a:t>09.03.2016</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49362FB0-A31C-493D-9AC7-B38F5F44A0D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11AEEE77-BE22-4021-BC90-82FE52FC223B}" type="datetimeFigureOut">
              <a:rPr lang="ru-RU"/>
              <a:pPr>
                <a:defRPr/>
              </a:pPr>
              <a:t>09.03.2016</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631E66B0-EF43-4019-8D21-A187336CAA9D}"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EA828301-DDAC-41A0-AF05-5E488AFDBDCE}" type="datetimeFigureOut">
              <a:rPr lang="ru-RU"/>
              <a:pPr>
                <a:defRPr/>
              </a:pPr>
              <a:t>09.03.2016</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7AEB108-F3B6-47CF-BBC1-FC2355A2B26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5"/>
            <a:ext cx="7886700" cy="1325563"/>
          </a:xfrm>
        </p:spPr>
        <p:txBody>
          <a:bodyPr/>
          <a:lstStyle/>
          <a:p>
            <a:r>
              <a:rPr lang="ru-RU"/>
              <a:t>Образец заголовка</a:t>
            </a:r>
            <a:endParaRPr lang="uk-UA"/>
          </a:p>
        </p:txBody>
      </p:sp>
      <p:sp>
        <p:nvSpPr>
          <p:cNvPr id="3" name="Содержимое 2"/>
          <p:cNvSpPr>
            <a:spLocks noGrp="1"/>
          </p:cNvSpPr>
          <p:nvPr>
            <p:ph idx="1"/>
          </p:nvPr>
        </p:nvSpPr>
        <p:spPr>
          <a:xfrm>
            <a:off x="628650" y="1825625"/>
            <a:ext cx="78867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a:xfrm>
            <a:off x="628650" y="6356350"/>
            <a:ext cx="2057400" cy="365125"/>
          </a:xfrm>
        </p:spPr>
        <p:txBody>
          <a:bodyPr/>
          <a:lstStyle>
            <a:lvl1pPr>
              <a:defRPr/>
            </a:lvl1pPr>
          </a:lstStyle>
          <a:p>
            <a:pPr>
              <a:defRPr/>
            </a:pPr>
            <a:fld id="{99B93990-DB4C-4238-9B8B-3ABA6D4F516E}" type="datetimeFigureOut">
              <a:rPr lang="ru-RU"/>
              <a:pPr>
                <a:defRPr/>
              </a:pPr>
              <a:t>09.03.2016</a:t>
            </a:fld>
            <a:endParaRPr lang="ru-RU"/>
          </a:p>
        </p:txBody>
      </p:sp>
      <p:sp>
        <p:nvSpPr>
          <p:cNvPr id="5" name="Нижний колонтитул 4"/>
          <p:cNvSpPr>
            <a:spLocks noGrp="1"/>
          </p:cNvSpPr>
          <p:nvPr>
            <p:ph type="ftr" sz="quarter" idx="11"/>
          </p:nvPr>
        </p:nvSpPr>
        <p:spPr>
          <a:xfrm>
            <a:off x="3028950" y="6356350"/>
            <a:ext cx="3086100" cy="365125"/>
          </a:xfr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6457950" y="6356350"/>
            <a:ext cx="2057400" cy="365125"/>
          </a:xfrm>
        </p:spPr>
        <p:txBody>
          <a:bodyPr/>
          <a:lstStyle>
            <a:lvl1pPr>
              <a:defRPr/>
            </a:lvl1pPr>
          </a:lstStyle>
          <a:p>
            <a:pPr>
              <a:defRPr/>
            </a:pPr>
            <a:fld id="{2C5D39F3-2A47-4F0A-90DC-F8EE1F2930EC}"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userDrawn="1"/>
        </p:nvSpPr>
        <p:spPr>
          <a:xfrm rot="10800000">
            <a:off x="228599" y="207962"/>
            <a:ext cx="8663609" cy="6513513"/>
          </a:xfrm>
          <a:prstGeom prst="round2DiagRect">
            <a:avLst/>
          </a:prstGeom>
          <a:blipFill dpi="0" rotWithShape="1">
            <a:blip r:embed="rId10" cstate="email">
              <a:alphaModFix amt="60000"/>
              <a:extLst>
                <a:ext uri="{28A0092B-C50C-407E-A947-70E740481C1C}"/>
              </a:extLst>
            </a:blip>
            <a:srcRect/>
            <a:stretch>
              <a:fillRect/>
            </a:stretch>
          </a:blipFill>
          <a:ln w="107950" cmpd="tri">
            <a:solidFill>
              <a:schemeClr val="accent1">
                <a:lumMod val="20000"/>
                <a:lumOff val="8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1029" name="Рисунок 7"/>
          <p:cNvPicPr>
            <a:picLocks noChangeAspect="1"/>
          </p:cNvPicPr>
          <p:nvPr userDrawn="1"/>
        </p:nvPicPr>
        <p:blipFill>
          <a:blip r:embed="rId11"/>
          <a:srcRect/>
          <a:stretch>
            <a:fillRect/>
          </a:stretch>
        </p:blipFill>
        <p:spPr bwMode="auto">
          <a:xfrm rot="6122928">
            <a:off x="-8731" y="-413544"/>
            <a:ext cx="2143125" cy="2144713"/>
          </a:xfrm>
          <a:prstGeom prst="rect">
            <a:avLst/>
          </a:prstGeom>
          <a:noFill/>
          <a:ln w="9525">
            <a:noFill/>
            <a:miter lim="800000"/>
            <a:headEnd/>
            <a:tailEnd/>
          </a:ln>
        </p:spPr>
      </p:pic>
      <p:sp>
        <p:nvSpPr>
          <p:cNvPr id="1030"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31"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3B5664B-8F13-4FC5-8EA9-8B9BEA748E4D}" type="datetimeFigureOut">
              <a:rPr lang="ru-RU"/>
              <a:pPr>
                <a:defRPr/>
              </a:pPr>
              <a:t>09.03.2016</a:t>
            </a:fld>
            <a:endParaRPr lang="ru-RU"/>
          </a:p>
        </p:txBody>
      </p:sp>
      <p:pic>
        <p:nvPicPr>
          <p:cNvPr id="1033" name="Рисунок 9"/>
          <p:cNvPicPr>
            <a:picLocks noChangeAspect="1"/>
          </p:cNvPicPr>
          <p:nvPr userDrawn="1"/>
        </p:nvPicPr>
        <p:blipFill>
          <a:blip r:embed="rId12"/>
          <a:srcRect/>
          <a:stretch>
            <a:fillRect/>
          </a:stretch>
        </p:blipFill>
        <p:spPr bwMode="auto">
          <a:xfrm rot="188083" flipH="1">
            <a:off x="6894513" y="5562600"/>
            <a:ext cx="2214562" cy="1341438"/>
          </a:xfrm>
          <a:prstGeom prst="rect">
            <a:avLst/>
          </a:prstGeom>
          <a:noFill/>
          <a:ln w="9525">
            <a:noFill/>
            <a:miter lim="800000"/>
            <a:headEnd/>
            <a:tailEnd/>
          </a:ln>
        </p:spPr>
      </p:pic>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09326D7-9A9A-454E-A94F-B8EA9829C38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6" r:id="rId1"/>
    <p:sldLayoutId id="2147483665" r:id="rId2"/>
    <p:sldLayoutId id="2147483664" r:id="rId3"/>
    <p:sldLayoutId id="2147483663" r:id="rId4"/>
    <p:sldLayoutId id="2147483662" r:id="rId5"/>
    <p:sldLayoutId id="2147483661" r:id="rId6"/>
    <p:sldLayoutId id="2147483667" r:id="rId7"/>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mbria" pitchFamily="18" charset="0"/>
        </a:defRPr>
      </a:lvl2pPr>
      <a:lvl3pPr algn="l" rtl="0" eaLnBrk="0" fontAlgn="base" hangingPunct="0">
        <a:lnSpc>
          <a:spcPct val="90000"/>
        </a:lnSpc>
        <a:spcBef>
          <a:spcPct val="0"/>
        </a:spcBef>
        <a:spcAft>
          <a:spcPct val="0"/>
        </a:spcAft>
        <a:defRPr sz="4400">
          <a:solidFill>
            <a:schemeClr val="tx1"/>
          </a:solidFill>
          <a:latin typeface="Cambria" pitchFamily="18" charset="0"/>
        </a:defRPr>
      </a:lvl3pPr>
      <a:lvl4pPr algn="l" rtl="0" eaLnBrk="0" fontAlgn="base" hangingPunct="0">
        <a:lnSpc>
          <a:spcPct val="90000"/>
        </a:lnSpc>
        <a:spcBef>
          <a:spcPct val="0"/>
        </a:spcBef>
        <a:spcAft>
          <a:spcPct val="0"/>
        </a:spcAft>
        <a:defRPr sz="4400">
          <a:solidFill>
            <a:schemeClr val="tx1"/>
          </a:solidFill>
          <a:latin typeface="Cambria" pitchFamily="18" charset="0"/>
        </a:defRPr>
      </a:lvl4pPr>
      <a:lvl5pPr algn="l" rtl="0" eaLnBrk="0" fontAlgn="base" hangingPunct="0">
        <a:lnSpc>
          <a:spcPct val="90000"/>
        </a:lnSpc>
        <a:spcBef>
          <a:spcPct val="0"/>
        </a:spcBef>
        <a:spcAft>
          <a:spcPct val="0"/>
        </a:spcAft>
        <a:defRPr sz="4400">
          <a:solidFill>
            <a:schemeClr val="tx1"/>
          </a:solidFill>
          <a:latin typeface="Cambria" pitchFamily="18" charset="0"/>
        </a:defRPr>
      </a:lvl5pPr>
      <a:lvl6pPr marL="457200" algn="l" rtl="0" fontAlgn="base">
        <a:lnSpc>
          <a:spcPct val="90000"/>
        </a:lnSpc>
        <a:spcBef>
          <a:spcPct val="0"/>
        </a:spcBef>
        <a:spcAft>
          <a:spcPct val="0"/>
        </a:spcAft>
        <a:defRPr sz="4400">
          <a:solidFill>
            <a:schemeClr val="tx1"/>
          </a:solidFill>
          <a:latin typeface="Cambria" pitchFamily="18" charset="0"/>
        </a:defRPr>
      </a:lvl6pPr>
      <a:lvl7pPr marL="914400" algn="l" rtl="0" fontAlgn="base">
        <a:lnSpc>
          <a:spcPct val="90000"/>
        </a:lnSpc>
        <a:spcBef>
          <a:spcPct val="0"/>
        </a:spcBef>
        <a:spcAft>
          <a:spcPct val="0"/>
        </a:spcAft>
        <a:defRPr sz="4400">
          <a:solidFill>
            <a:schemeClr val="tx1"/>
          </a:solidFill>
          <a:latin typeface="Cambria" pitchFamily="18" charset="0"/>
        </a:defRPr>
      </a:lvl7pPr>
      <a:lvl8pPr marL="1371600" algn="l" rtl="0" fontAlgn="base">
        <a:lnSpc>
          <a:spcPct val="90000"/>
        </a:lnSpc>
        <a:spcBef>
          <a:spcPct val="0"/>
        </a:spcBef>
        <a:spcAft>
          <a:spcPct val="0"/>
        </a:spcAft>
        <a:defRPr sz="4400">
          <a:solidFill>
            <a:schemeClr val="tx1"/>
          </a:solidFill>
          <a:latin typeface="Cambria" pitchFamily="18" charset="0"/>
        </a:defRPr>
      </a:lvl8pPr>
      <a:lvl9pPr marL="1828800" algn="l" rtl="0" fontAlgn="base">
        <a:lnSpc>
          <a:spcPct val="90000"/>
        </a:lnSpc>
        <a:spcBef>
          <a:spcPct val="0"/>
        </a:spcBef>
        <a:spcAft>
          <a:spcPct val="0"/>
        </a:spcAft>
        <a:defRPr sz="4400">
          <a:solidFill>
            <a:schemeClr val="tx1"/>
          </a:solidFill>
          <a:latin typeface="Cambria" pitchFamily="18"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http://pushkinlibrary.kz/images/stories/asel/Energy.jpg" TargetMode="External"/><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http://pushkinlibrary.kz/images/stories/asel/Energy.jpg" TargetMode="External"/><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http://pushkinlibrary.kz/images/stories/asel/Energy.jpg" TargetMode="External"/><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http://pushkinlibrary.kz/images/stories/asel/Energy.jpg" TargetMode="External"/><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http://go2.imgsmail.ru/imgpreview?key=http%3A//twiarchive.com/wp-content/uploads/2011/06/img4df3980ce7106.jpg&amp;mb=imgdb_preview_145"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Рисунок 49"/>
          <p:cNvPicPr>
            <a:picLocks noChangeAspect="1"/>
          </p:cNvPicPr>
          <p:nvPr/>
        </p:nvPicPr>
        <p:blipFill>
          <a:blip r:embed="rId2">
            <a:clrChange>
              <a:clrFrom>
                <a:srgbClr val="FDFDFD"/>
              </a:clrFrom>
              <a:clrTo>
                <a:srgbClr val="FDFDFD">
                  <a:alpha val="0"/>
                </a:srgbClr>
              </a:clrTo>
            </a:clrChange>
          </a:blip>
          <a:srcRect/>
          <a:stretch>
            <a:fillRect/>
          </a:stretch>
        </p:blipFill>
        <p:spPr bwMode="auto">
          <a:xfrm>
            <a:off x="633413" y="4224338"/>
            <a:ext cx="1662112" cy="1868487"/>
          </a:xfrm>
          <a:prstGeom prst="rect">
            <a:avLst/>
          </a:prstGeom>
          <a:noFill/>
          <a:ln w="9525">
            <a:noFill/>
            <a:miter lim="800000"/>
            <a:headEnd/>
            <a:tailEnd/>
          </a:ln>
        </p:spPr>
      </p:pic>
      <p:sp>
        <p:nvSpPr>
          <p:cNvPr id="8194" name="WordArt 8"/>
          <p:cNvSpPr>
            <a:spLocks noChangeArrowheads="1" noChangeShapeType="1" noTextEdit="1"/>
          </p:cNvSpPr>
          <p:nvPr/>
        </p:nvSpPr>
        <p:spPr bwMode="auto">
          <a:xfrm>
            <a:off x="1233488" y="1173163"/>
            <a:ext cx="6964362" cy="4227512"/>
          </a:xfrm>
          <a:prstGeom prst="rect">
            <a:avLst/>
          </a:prstGeom>
        </p:spPr>
        <p:txBody>
          <a:bodyPr wrap="none" fromWordArt="1">
            <a:prstTxWarp prst="textSlantUp">
              <a:avLst>
                <a:gd name="adj" fmla="val 0"/>
              </a:avLst>
            </a:prstTxWarp>
          </a:bodyPr>
          <a:lstStyle/>
          <a:p>
            <a:pPr algn="ctr"/>
            <a:r>
              <a:rPr lang="uk-UA" sz="3600" kern="10">
                <a:ln w="12700">
                  <a:solidFill>
                    <a:schemeClr val="tx1"/>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Засідання творчої групи</a:t>
            </a:r>
          </a:p>
          <a:p>
            <a:pPr algn="ctr"/>
            <a:r>
              <a:rPr lang="uk-UA" sz="3600" kern="10">
                <a:ln w="12700">
                  <a:solidFill>
                    <a:schemeClr val="tx1"/>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вчителів інформатики</a:t>
            </a:r>
          </a:p>
          <a:p>
            <a:pPr algn="ctr"/>
            <a:r>
              <a:rPr lang="uk-UA" sz="3600" kern="10">
                <a:ln w="12700">
                  <a:solidFill>
                    <a:schemeClr val="tx1"/>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міста Луцька</a:t>
            </a:r>
          </a:p>
          <a:p>
            <a:pPr algn="ctr"/>
            <a:r>
              <a:rPr lang="uk-UA" sz="3600" kern="10">
                <a:ln w="12700">
                  <a:solidFill>
                    <a:schemeClr val="tx1"/>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09.03.2016р.</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227013" y="307975"/>
            <a:ext cx="8432800" cy="3387725"/>
          </a:xfrm>
          <a:prstGeom prst="rect">
            <a:avLst/>
          </a:prstGeom>
          <a:solidFill>
            <a:srgbClr val="FFFFFF"/>
          </a:solidFill>
          <a:ln w="9525">
            <a:noFill/>
            <a:miter lim="800000"/>
            <a:headEnd/>
            <a:tailEnd/>
          </a:ln>
        </p:spPr>
        <p:txBody>
          <a:bodyPr anchor="ctr">
            <a:spAutoFit/>
          </a:bodyPr>
          <a:lstStyle/>
          <a:p>
            <a:pPr>
              <a:buSzPct val="100000"/>
              <a:buFontTx/>
              <a:buAutoNum type="arabicPeriod"/>
              <a:tabLst>
                <a:tab pos="3351213" algn="l"/>
                <a:tab pos="4457700" algn="l"/>
                <a:tab pos="4641850" algn="l"/>
                <a:tab pos="5732463" algn="l"/>
              </a:tabLst>
            </a:pPr>
            <a:r>
              <a:rPr lang="uk-UA">
                <a:cs typeface="Times New Roman" pitchFamily="18" charset="0"/>
              </a:rPr>
              <a:t>Влітку діти одного з будинків міста Львова вирішили влаштувати концерт для мешканців інших будинків. Всі вони жили на різних поверхах і підготували різні номери під час концерту. Мишкові дісталася роль фокусника. Дитина, яка під час концерту була клоуном, мешкає на першому поверсі. Хлопчика, який співав, звати не Василем, а на четвертому поверсі проживає не Лесик. Оселя Мишка не на другому поверсі. Квартира Ігоря не на третьому поверсі, і під час концерту він не був клоуном. Василь не живе на першому поверсі.  Хлопчик, який співав, не мешкає на другому поверсі. Лесик - коли не вмів танцювати. Визнач роль, яку виконував кожний </a:t>
            </a:r>
            <a:r>
              <a:rPr lang="uk-UA" b="1">
                <a:latin typeface="Microsoft Sans Serif" pitchFamily="34" charset="0"/>
                <a:cs typeface="Times New Roman" pitchFamily="18" charset="0"/>
              </a:rPr>
              <a:t>і</a:t>
            </a:r>
            <a:r>
              <a:rPr lang="uk-UA" b="1">
                <a:cs typeface="Times New Roman" pitchFamily="18" charset="0"/>
              </a:rPr>
              <a:t> </a:t>
            </a:r>
            <a:r>
              <a:rPr lang="uk-UA">
                <a:cs typeface="Times New Roman" pitchFamily="18" charset="0"/>
              </a:rPr>
              <a:t>хлопчик під час концерту, та поверх, на якому він мешкає.</a:t>
            </a:r>
            <a:endParaRPr lang="uk-UA"/>
          </a:p>
          <a:p>
            <a:pPr eaLnBrk="0" hangingPunct="0">
              <a:buSzPct val="100000"/>
              <a:buFontTx/>
              <a:buAutoNum type="arabicPeriod"/>
              <a:tabLst>
                <a:tab pos="3351213" algn="l"/>
                <a:tab pos="4457700" algn="l"/>
                <a:tab pos="4641850" algn="l"/>
                <a:tab pos="5732463" algn="l"/>
              </a:tabLst>
            </a:pPr>
            <a:r>
              <a:rPr lang="ru-RU">
                <a:latin typeface="Times New Roman" pitchFamily="18" charset="0"/>
                <a:cs typeface="Times New Roman" pitchFamily="18" charset="0"/>
              </a:rPr>
              <a:t>За допомогою кругів</a:t>
            </a:r>
            <a:r>
              <a:rPr lang="ru-RU" i="1">
                <a:latin typeface="Times New Roman" pitchFamily="18" charset="0"/>
                <a:cs typeface="Times New Roman" pitchFamily="18" charset="0"/>
              </a:rPr>
              <a:t> Ейлера покажи</a:t>
            </a:r>
            <a:r>
              <a:rPr lang="ru-RU">
                <a:latin typeface="Times New Roman" pitchFamily="18" charset="0"/>
                <a:cs typeface="Times New Roman" pitchFamily="18" charset="0"/>
              </a:rPr>
              <a:t> у прямокутнику співвідношення між обсягами наступних понять:</a:t>
            </a:r>
            <a:endParaRPr lang="uk-UA"/>
          </a:p>
          <a:p>
            <a:pPr eaLnBrk="0" hangingPunct="0">
              <a:tabLst>
                <a:tab pos="3351213" algn="l"/>
                <a:tab pos="4457700" algn="l"/>
                <a:tab pos="4641850" algn="l"/>
                <a:tab pos="5732463" algn="l"/>
              </a:tabLst>
            </a:pPr>
            <a:endParaRPr lang="uk-UA"/>
          </a:p>
        </p:txBody>
      </p:sp>
      <p:sp>
        <p:nvSpPr>
          <p:cNvPr id="16386" name="Rectangle 11"/>
          <p:cNvSpPr>
            <a:spLocks noChangeArrowheads="1"/>
          </p:cNvSpPr>
          <p:nvPr/>
        </p:nvSpPr>
        <p:spPr bwMode="auto">
          <a:xfrm>
            <a:off x="290513" y="3546475"/>
            <a:ext cx="8386762" cy="3113088"/>
          </a:xfrm>
          <a:prstGeom prst="rect">
            <a:avLst/>
          </a:prstGeom>
          <a:solidFill>
            <a:srgbClr val="FFFFFF"/>
          </a:solidFill>
          <a:ln w="9525">
            <a:noFill/>
            <a:miter lim="800000"/>
            <a:headEnd/>
            <a:tailEnd/>
          </a:ln>
        </p:spPr>
        <p:txBody>
          <a:bodyPr anchor="ctr">
            <a:spAutoFit/>
          </a:bodyPr>
          <a:lstStyle/>
          <a:p>
            <a:pPr indent="450850" algn="just">
              <a:tabLst>
                <a:tab pos="454025" algn="l"/>
              </a:tabLst>
            </a:pPr>
            <a:r>
              <a:rPr lang="ru-RU" i="1">
                <a:cs typeface="Times New Roman" pitchFamily="18" charset="0"/>
              </a:rPr>
              <a:t>А - вовки</a:t>
            </a:r>
            <a:r>
              <a:rPr lang="ru-RU" b="1" i="1">
                <a:cs typeface="Times New Roman" pitchFamily="18" charset="0"/>
              </a:rPr>
              <a:t>	</a:t>
            </a:r>
            <a:endParaRPr lang="uk-UA"/>
          </a:p>
          <a:p>
            <a:pPr indent="450850" algn="just" eaLnBrk="0" hangingPunct="0">
              <a:tabLst>
                <a:tab pos="454025" algn="l"/>
              </a:tabLst>
            </a:pPr>
            <a:r>
              <a:rPr lang="ru-RU" i="1">
                <a:latin typeface="Times New Roman" pitchFamily="18" charset="0"/>
                <a:cs typeface="Times New Roman" pitchFamily="18" charset="0"/>
              </a:rPr>
              <a:t>В - ведмеді </a:t>
            </a:r>
            <a:endParaRPr lang="uk-UA"/>
          </a:p>
          <a:p>
            <a:pPr indent="450850" algn="just" eaLnBrk="0" hangingPunct="0">
              <a:tabLst>
                <a:tab pos="454025" algn="l"/>
              </a:tabLst>
            </a:pPr>
            <a:r>
              <a:rPr lang="ru-RU" i="1">
                <a:latin typeface="Times New Roman" pitchFamily="18" charset="0"/>
                <a:cs typeface="Times New Roman" pitchFamily="18" charset="0"/>
              </a:rPr>
              <a:t>С - мавпи </a:t>
            </a:r>
            <a:endParaRPr lang="uk-UA"/>
          </a:p>
          <a:p>
            <a:pPr indent="450850" algn="just" eaLnBrk="0" hangingPunct="0">
              <a:tabLst>
                <a:tab pos="454025" algn="l"/>
              </a:tabLst>
            </a:pPr>
            <a:r>
              <a:rPr lang="ru-RU" i="1">
                <a:latin typeface="Times New Roman" pitchFamily="18" charset="0"/>
                <a:cs typeface="Times New Roman" pitchFamily="18" charset="0"/>
              </a:rPr>
              <a:t>D - тварини </a:t>
            </a:r>
            <a:endParaRPr lang="uk-UA"/>
          </a:p>
          <a:p>
            <a:pPr indent="450850" algn="just" eaLnBrk="0" hangingPunct="0">
              <a:tabLst>
                <a:tab pos="454025" algn="l"/>
              </a:tabLst>
            </a:pPr>
            <a:r>
              <a:rPr lang="ru-RU" i="1">
                <a:latin typeface="Times New Roman" pitchFamily="18" charset="0"/>
                <a:cs typeface="Times New Roman" pitchFamily="18" charset="0"/>
              </a:rPr>
              <a:t>Е - мешканці зоопарку</a:t>
            </a:r>
          </a:p>
          <a:p>
            <a:pPr indent="450850" algn="just" eaLnBrk="0" hangingPunct="0">
              <a:tabLst>
                <a:tab pos="454025" algn="l"/>
              </a:tabLst>
            </a:pPr>
            <a:endParaRPr lang="uk-UA"/>
          </a:p>
          <a:p>
            <a:pPr indent="450850" algn="just" eaLnBrk="0" hangingPunct="0">
              <a:buClr>
                <a:srgbClr val="000000"/>
              </a:buClr>
              <a:buSzPct val="100000"/>
              <a:tabLst>
                <a:tab pos="454025" algn="l"/>
              </a:tabLst>
            </a:pPr>
            <a:r>
              <a:rPr lang="uk-UA" b="1">
                <a:latin typeface="Times New Roman" pitchFamily="18" charset="0"/>
                <a:cs typeface="Times New Roman" pitchFamily="18" charset="0"/>
              </a:rPr>
              <a:t>2.</a:t>
            </a:r>
            <a:r>
              <a:rPr lang="uk-UA">
                <a:latin typeface="Times New Roman" pitchFamily="18" charset="0"/>
                <a:cs typeface="Times New Roman" pitchFamily="18" charset="0"/>
              </a:rPr>
              <a:t> На подвір'ї граються хлопчик і дівчинка.</a:t>
            </a:r>
            <a:endParaRPr lang="uk-UA"/>
          </a:p>
          <a:p>
            <a:pPr indent="450850" algn="just" eaLnBrk="0" hangingPunct="0">
              <a:buClr>
                <a:srgbClr val="000000"/>
              </a:buClr>
              <a:buSzPct val="100000"/>
              <a:buFontTx/>
              <a:buChar char="-"/>
              <a:tabLst>
                <a:tab pos="454025" algn="l"/>
              </a:tabLst>
            </a:pPr>
            <a:r>
              <a:rPr lang="uk-UA">
                <a:latin typeface="Times New Roman" pitchFamily="18" charset="0"/>
                <a:cs typeface="Times New Roman" pitchFamily="18" charset="0"/>
              </a:rPr>
              <a:t>Я дівчинка, - повідомляє дитина з ведмедиком у руках. - А ти?</a:t>
            </a:r>
            <a:endParaRPr lang="uk-UA"/>
          </a:p>
          <a:p>
            <a:pPr indent="450850" algn="just" eaLnBrk="0" hangingPunct="0">
              <a:buClr>
                <a:srgbClr val="000000"/>
              </a:buClr>
              <a:buSzPct val="100000"/>
              <a:buFontTx/>
              <a:buChar char="-"/>
              <a:tabLst>
                <a:tab pos="454025" algn="l"/>
              </a:tabLst>
            </a:pPr>
            <a:r>
              <a:rPr lang="uk-UA">
                <a:latin typeface="Times New Roman" pitchFamily="18" charset="0"/>
                <a:cs typeface="Times New Roman" pitchFamily="18" charset="0"/>
              </a:rPr>
              <a:t>А я хлопчик, - відповідає дитина у джинсах.</a:t>
            </a:r>
            <a:endParaRPr lang="uk-UA"/>
          </a:p>
          <a:p>
            <a:pPr indent="450850" algn="just" eaLnBrk="0" hangingPunct="0">
              <a:tabLst>
                <a:tab pos="454025" algn="l"/>
              </a:tabLst>
            </a:pPr>
            <a:r>
              <a:rPr lang="uk-UA">
                <a:latin typeface="Times New Roman" pitchFamily="18" charset="0"/>
                <a:cs typeface="Times New Roman" pitchFamily="18" charset="0"/>
              </a:rPr>
              <a:t>Якщо принаймні один із дітей каже неправду, то хто з них хлопчик, а хто - дівчинка?</a:t>
            </a:r>
            <a:endParaRPr lang="uk-UA"/>
          </a:p>
        </p:txBody>
      </p:sp>
      <p:sp>
        <p:nvSpPr>
          <p:cNvPr id="16387" name="Rectangle 13"/>
          <p:cNvSpPr>
            <a:spLocks noChangeArrowheads="1"/>
          </p:cNvSpPr>
          <p:nvPr/>
        </p:nvSpPr>
        <p:spPr bwMode="auto">
          <a:xfrm>
            <a:off x="4267200" y="3306763"/>
            <a:ext cx="3398838" cy="1020762"/>
          </a:xfrm>
          <a:prstGeom prst="rect">
            <a:avLst/>
          </a:prstGeom>
          <a:solidFill>
            <a:schemeClr val="accent1"/>
          </a:solidFill>
          <a:ln w="9525">
            <a:solidFill>
              <a:schemeClr val="tx1"/>
            </a:solidFill>
            <a:miter lim="800000"/>
            <a:headEnd/>
            <a:tailEnd/>
          </a:ln>
        </p:spPr>
        <p:txBody>
          <a:bodyPr wrap="none" anchor="ctr"/>
          <a:lstStyle/>
          <a:p>
            <a:endParaRPr lang="uk-UA"/>
          </a:p>
        </p:txBody>
      </p:sp>
      <p:sp>
        <p:nvSpPr>
          <p:cNvPr id="16388" name="WordArt 14"/>
          <p:cNvSpPr>
            <a:spLocks noChangeArrowheads="1" noChangeShapeType="1" noTextEdit="1"/>
          </p:cNvSpPr>
          <p:nvPr/>
        </p:nvSpPr>
        <p:spPr bwMode="auto">
          <a:xfrm>
            <a:off x="7939088" y="4613275"/>
            <a:ext cx="823912" cy="665163"/>
          </a:xfrm>
          <a:prstGeom prst="rect">
            <a:avLst/>
          </a:prstGeom>
        </p:spPr>
        <p:txBody>
          <a:bodyPr wrap="none" fromWordArt="1">
            <a:prstTxWarp prst="textPlain">
              <a:avLst>
                <a:gd name="adj" fmla="val 50000"/>
              </a:avLst>
            </a:prstTxWarp>
          </a:bodyPr>
          <a:lstStyle/>
          <a:p>
            <a:pPr algn="ctr"/>
            <a:r>
              <a:rPr lang="uk-UA" sz="3600" kern="10">
                <a:ln w="28575">
                  <a:solidFill>
                    <a:srgbClr val="000000"/>
                  </a:solidFill>
                  <a:round/>
                  <a:headEnd/>
                  <a:tailEnd/>
                </a:ln>
                <a:solidFill>
                  <a:srgbClr val="0000FF"/>
                </a:solidFill>
                <a:effectLst>
                  <a:outerShdw dist="35921" dir="2700000" algn="ctr" rotWithShape="0">
                    <a:srgbClr val="C0C0C0">
                      <a:alpha val="79999"/>
                    </a:srgbClr>
                  </a:outerShdw>
                </a:effectLst>
                <a:latin typeface="Impact"/>
              </a:rPr>
              <a:t>№26</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http://pushkinlibrary.kz/images/stories/asel/Energy.jpg"/>
          <p:cNvPicPr>
            <a:picLocks noChangeAspect="1" noChangeArrowheads="1"/>
          </p:cNvPicPr>
          <p:nvPr/>
        </p:nvPicPr>
        <p:blipFill>
          <a:blip r:embed="rId2" r:link="rId3">
            <a:clrChange>
              <a:clrFrom>
                <a:srgbClr val="FFFFFF"/>
              </a:clrFrom>
              <a:clrTo>
                <a:srgbClr val="FFFFFF">
                  <a:alpha val="0"/>
                </a:srgbClr>
              </a:clrTo>
            </a:clrChange>
          </a:blip>
          <a:srcRect/>
          <a:stretch>
            <a:fillRect/>
          </a:stretch>
        </p:blipFill>
        <p:spPr bwMode="auto">
          <a:xfrm>
            <a:off x="0" y="0"/>
            <a:ext cx="2112963" cy="1930400"/>
          </a:xfrm>
          <a:prstGeom prst="rect">
            <a:avLst/>
          </a:prstGeom>
          <a:noFill/>
          <a:ln w="9525">
            <a:noFill/>
            <a:miter lim="800000"/>
            <a:headEnd/>
            <a:tailEnd/>
          </a:ln>
        </p:spPr>
      </p:pic>
      <p:sp>
        <p:nvSpPr>
          <p:cNvPr id="17410" name="WordArt 3"/>
          <p:cNvSpPr>
            <a:spLocks noChangeArrowheads="1" noChangeShapeType="1" noTextEdit="1"/>
          </p:cNvSpPr>
          <p:nvPr/>
        </p:nvSpPr>
        <p:spPr bwMode="auto">
          <a:xfrm>
            <a:off x="2120900" y="768350"/>
            <a:ext cx="5865813" cy="885825"/>
          </a:xfrm>
          <a:prstGeom prst="rect">
            <a:avLst/>
          </a:prstGeom>
        </p:spPr>
        <p:txBody>
          <a:bodyPr wrap="none" fromWordArt="1">
            <a:prstTxWarp prst="textPlain">
              <a:avLst>
                <a:gd name="adj" fmla="val 50000"/>
              </a:avLst>
            </a:prstTxWarp>
          </a:bodyPr>
          <a:lstStyle/>
          <a:p>
            <a:pPr algn="ctr"/>
            <a:r>
              <a:rPr lang="en-US" sz="3600" kern="10">
                <a:ln w="285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Microsoft Word</a:t>
            </a:r>
            <a:endParaRPr lang="uk-UA" sz="3600" kern="10">
              <a:ln w="285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endParaRPr>
          </a:p>
        </p:txBody>
      </p:sp>
      <p:sp>
        <p:nvSpPr>
          <p:cNvPr id="17411" name="WordArt 4"/>
          <p:cNvSpPr>
            <a:spLocks noChangeArrowheads="1" noChangeShapeType="1" noTextEdit="1"/>
          </p:cNvSpPr>
          <p:nvPr/>
        </p:nvSpPr>
        <p:spPr bwMode="auto">
          <a:xfrm>
            <a:off x="574675" y="1909763"/>
            <a:ext cx="823913" cy="665162"/>
          </a:xfrm>
          <a:prstGeom prst="rect">
            <a:avLst/>
          </a:prstGeom>
        </p:spPr>
        <p:txBody>
          <a:bodyPr wrap="none" fromWordArt="1">
            <a:prstTxWarp prst="textPlain">
              <a:avLst>
                <a:gd name="adj" fmla="val 50000"/>
              </a:avLst>
            </a:prstTxWarp>
          </a:bodyPr>
          <a:lstStyle/>
          <a:p>
            <a:pPr algn="ctr"/>
            <a:r>
              <a:rPr lang="uk-UA" sz="3600" kern="10">
                <a:ln w="28575">
                  <a:solidFill>
                    <a:srgbClr val="000000"/>
                  </a:solidFill>
                  <a:round/>
                  <a:headEnd/>
                  <a:tailEnd/>
                </a:ln>
                <a:solidFill>
                  <a:srgbClr val="0000FF"/>
                </a:solidFill>
                <a:effectLst>
                  <a:outerShdw dist="35921" dir="2700000" algn="ctr" rotWithShape="0">
                    <a:srgbClr val="C0C0C0">
                      <a:alpha val="79999"/>
                    </a:srgbClr>
                  </a:outerShdw>
                </a:effectLst>
                <a:latin typeface="Impact"/>
              </a:rPr>
              <a:t>№2</a:t>
            </a:r>
          </a:p>
        </p:txBody>
      </p:sp>
      <p:pic>
        <p:nvPicPr>
          <p:cNvPr id="17412" name="Picture 35"/>
          <p:cNvPicPr>
            <a:picLocks noChangeAspect="1" noChangeArrowheads="1"/>
          </p:cNvPicPr>
          <p:nvPr/>
        </p:nvPicPr>
        <p:blipFill>
          <a:blip r:embed="rId4"/>
          <a:srcRect l="20784" t="49805" r="14990" b="26866"/>
          <a:stretch>
            <a:fillRect/>
          </a:stretch>
        </p:blipFill>
        <p:spPr bwMode="auto">
          <a:xfrm>
            <a:off x="396875" y="2835275"/>
            <a:ext cx="8518525" cy="2320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Рисунок 5"/>
          <p:cNvPicPr>
            <a:picLocks noChangeAspect="1"/>
          </p:cNvPicPr>
          <p:nvPr/>
        </p:nvPicPr>
        <p:blipFill>
          <a:blip r:embed="rId2"/>
          <a:srcRect/>
          <a:stretch>
            <a:fillRect/>
          </a:stretch>
        </p:blipFill>
        <p:spPr bwMode="auto">
          <a:xfrm>
            <a:off x="0" y="0"/>
            <a:ext cx="2628900" cy="2936875"/>
          </a:xfrm>
          <a:prstGeom prst="rect">
            <a:avLst/>
          </a:prstGeom>
          <a:noFill/>
          <a:ln w="9525">
            <a:noFill/>
            <a:miter lim="800000"/>
            <a:headEnd/>
            <a:tailEnd/>
          </a:ln>
        </p:spPr>
      </p:pic>
      <p:pic>
        <p:nvPicPr>
          <p:cNvPr id="18434" name="Picture 3"/>
          <p:cNvPicPr>
            <a:picLocks noChangeAspect="1" noChangeArrowheads="1"/>
          </p:cNvPicPr>
          <p:nvPr/>
        </p:nvPicPr>
        <p:blipFill>
          <a:blip r:embed="rId3"/>
          <a:srcRect l="21712" t="43967" r="18913" b="20226"/>
          <a:stretch>
            <a:fillRect/>
          </a:stretch>
        </p:blipFill>
        <p:spPr bwMode="auto">
          <a:xfrm>
            <a:off x="441325" y="2586038"/>
            <a:ext cx="8396288" cy="3797300"/>
          </a:xfrm>
          <a:prstGeom prst="rect">
            <a:avLst/>
          </a:prstGeom>
          <a:noFill/>
          <a:ln w="9525">
            <a:noFill/>
            <a:miter lim="800000"/>
            <a:headEnd/>
            <a:tailEnd/>
          </a:ln>
        </p:spPr>
      </p:pic>
      <p:sp>
        <p:nvSpPr>
          <p:cNvPr id="18435" name="WordArt 4"/>
          <p:cNvSpPr>
            <a:spLocks noChangeArrowheads="1" noChangeShapeType="1" noTextEdit="1"/>
          </p:cNvSpPr>
          <p:nvPr/>
        </p:nvSpPr>
        <p:spPr bwMode="auto">
          <a:xfrm>
            <a:off x="7250113" y="1346200"/>
            <a:ext cx="823912" cy="665163"/>
          </a:xfrm>
          <a:prstGeom prst="rect">
            <a:avLst/>
          </a:prstGeom>
        </p:spPr>
        <p:txBody>
          <a:bodyPr wrap="none" fromWordArt="1">
            <a:prstTxWarp prst="textPlain">
              <a:avLst>
                <a:gd name="adj" fmla="val 50000"/>
              </a:avLst>
            </a:prstTxWarp>
          </a:bodyPr>
          <a:lstStyle/>
          <a:p>
            <a:pPr algn="ctr"/>
            <a:r>
              <a:rPr lang="uk-UA" sz="3600" kern="10">
                <a:ln w="28575">
                  <a:solidFill>
                    <a:srgbClr val="000000"/>
                  </a:solidFill>
                  <a:round/>
                  <a:headEnd/>
                  <a:tailEnd/>
                </a:ln>
                <a:solidFill>
                  <a:srgbClr val="0000FF"/>
                </a:solidFill>
                <a:effectLst>
                  <a:outerShdw dist="35921" dir="2700000" algn="ctr" rotWithShape="0">
                    <a:srgbClr val="C0C0C0">
                      <a:alpha val="79999"/>
                    </a:srgbClr>
                  </a:outerShdw>
                </a:effectLst>
                <a:latin typeface="Impact"/>
              </a:rPr>
              <a:t>№3</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p:cNvPicPr>
            <a:picLocks noChangeAspect="1" noChangeArrowheads="1"/>
          </p:cNvPicPr>
          <p:nvPr/>
        </p:nvPicPr>
        <p:blipFill>
          <a:blip r:embed="rId2"/>
          <a:srcRect l="16878" t="30621" r="16096" b="21875"/>
          <a:stretch>
            <a:fillRect/>
          </a:stretch>
        </p:blipFill>
        <p:spPr bwMode="auto">
          <a:xfrm>
            <a:off x="441325" y="411163"/>
            <a:ext cx="8472488" cy="5845175"/>
          </a:xfrm>
          <a:prstGeom prst="rect">
            <a:avLst/>
          </a:prstGeom>
          <a:noFill/>
          <a:ln w="9525">
            <a:noFill/>
            <a:miter lim="800000"/>
            <a:headEnd/>
            <a:tailEnd/>
          </a:ln>
        </p:spPr>
      </p:pic>
      <p:sp>
        <p:nvSpPr>
          <p:cNvPr id="19458" name="WordArt 5"/>
          <p:cNvSpPr>
            <a:spLocks noChangeArrowheads="1" noChangeShapeType="1" noTextEdit="1"/>
          </p:cNvSpPr>
          <p:nvPr/>
        </p:nvSpPr>
        <p:spPr bwMode="auto">
          <a:xfrm>
            <a:off x="0" y="0"/>
            <a:ext cx="823913" cy="665163"/>
          </a:xfrm>
          <a:prstGeom prst="rect">
            <a:avLst/>
          </a:prstGeom>
        </p:spPr>
        <p:txBody>
          <a:bodyPr wrap="none" fromWordArt="1">
            <a:prstTxWarp prst="textPlain">
              <a:avLst>
                <a:gd name="adj" fmla="val 50000"/>
              </a:avLst>
            </a:prstTxWarp>
          </a:bodyPr>
          <a:lstStyle/>
          <a:p>
            <a:pPr algn="ctr"/>
            <a:r>
              <a:rPr lang="uk-UA" sz="3600" kern="10">
                <a:ln w="28575">
                  <a:solidFill>
                    <a:srgbClr val="000000"/>
                  </a:solidFill>
                  <a:round/>
                  <a:headEnd/>
                  <a:tailEnd/>
                </a:ln>
                <a:solidFill>
                  <a:srgbClr val="0000FF"/>
                </a:solidFill>
                <a:effectLst>
                  <a:outerShdw dist="35921" dir="2700000" algn="ctr" rotWithShape="0">
                    <a:srgbClr val="C0C0C0">
                      <a:alpha val="79999"/>
                    </a:srgbClr>
                  </a:outerShdw>
                </a:effectLst>
                <a:latin typeface="Impact"/>
              </a:rPr>
              <a:t>№5</a:t>
            </a:r>
          </a:p>
        </p:txBody>
      </p:sp>
      <p:pic>
        <p:nvPicPr>
          <p:cNvPr id="20486" name="Picture 6"/>
          <p:cNvPicPr>
            <a:picLocks noChangeAspect="1" noChangeArrowheads="1"/>
          </p:cNvPicPr>
          <p:nvPr/>
        </p:nvPicPr>
        <p:blipFill>
          <a:blip r:embed="rId3"/>
          <a:srcRect l="3125" t="22070" r="63443" b="39171"/>
          <a:stretch>
            <a:fillRect/>
          </a:stretch>
        </p:blipFill>
        <p:spPr bwMode="auto">
          <a:xfrm>
            <a:off x="455613" y="1127125"/>
            <a:ext cx="4495800" cy="4991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0486"/>
                                        </p:tgtEl>
                                        <p:attrNameLst>
                                          <p:attrName>style.visibility</p:attrName>
                                        </p:attrNameLst>
                                      </p:cBhvr>
                                      <p:to>
                                        <p:strVal val="visible"/>
                                      </p:to>
                                    </p:set>
                                    <p:anim to="" calcmode="lin" valueType="num">
                                      <p:cBhvr>
                                        <p:cTn id="7" dur="1" fill="hold"/>
                                        <p:tgtEl>
                                          <p:spTgt spid="2048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Рисунок 13"/>
          <p:cNvPicPr>
            <a:picLocks noChangeAspect="1"/>
          </p:cNvPicPr>
          <p:nvPr/>
        </p:nvPicPr>
        <p:blipFill>
          <a:blip r:embed="rId2"/>
          <a:srcRect/>
          <a:stretch>
            <a:fillRect/>
          </a:stretch>
        </p:blipFill>
        <p:spPr bwMode="auto">
          <a:xfrm>
            <a:off x="0" y="0"/>
            <a:ext cx="2082800" cy="1952625"/>
          </a:xfrm>
          <a:prstGeom prst="rect">
            <a:avLst/>
          </a:prstGeom>
          <a:noFill/>
          <a:ln w="9525">
            <a:noFill/>
            <a:miter lim="800000"/>
            <a:headEnd/>
            <a:tailEnd/>
          </a:ln>
        </p:spPr>
      </p:pic>
      <p:pic>
        <p:nvPicPr>
          <p:cNvPr id="20482" name="Picture 3"/>
          <p:cNvPicPr>
            <a:picLocks noChangeAspect="1" noChangeArrowheads="1"/>
          </p:cNvPicPr>
          <p:nvPr/>
        </p:nvPicPr>
        <p:blipFill>
          <a:blip r:embed="rId3"/>
          <a:srcRect l="27815" t="38107" r="27654" b="36241"/>
          <a:stretch>
            <a:fillRect/>
          </a:stretch>
        </p:blipFill>
        <p:spPr bwMode="auto">
          <a:xfrm>
            <a:off x="457200" y="2286000"/>
            <a:ext cx="8259763" cy="3568700"/>
          </a:xfrm>
          <a:prstGeom prst="rect">
            <a:avLst/>
          </a:prstGeom>
          <a:noFill/>
          <a:ln w="9525">
            <a:noFill/>
            <a:miter lim="800000"/>
            <a:headEnd/>
            <a:tailEnd/>
          </a:ln>
        </p:spPr>
      </p:pic>
      <p:sp>
        <p:nvSpPr>
          <p:cNvPr id="20483" name="WordArt 4"/>
          <p:cNvSpPr>
            <a:spLocks noChangeArrowheads="1" noChangeShapeType="1" noTextEdit="1"/>
          </p:cNvSpPr>
          <p:nvPr/>
        </p:nvSpPr>
        <p:spPr bwMode="auto">
          <a:xfrm>
            <a:off x="3946525" y="350838"/>
            <a:ext cx="823913" cy="665162"/>
          </a:xfrm>
          <a:prstGeom prst="rect">
            <a:avLst/>
          </a:prstGeom>
        </p:spPr>
        <p:txBody>
          <a:bodyPr wrap="none" fromWordArt="1">
            <a:prstTxWarp prst="textPlain">
              <a:avLst>
                <a:gd name="adj" fmla="val 50000"/>
              </a:avLst>
            </a:prstTxWarp>
          </a:bodyPr>
          <a:lstStyle/>
          <a:p>
            <a:pPr algn="ctr"/>
            <a:r>
              <a:rPr lang="uk-UA" sz="3600" kern="10">
                <a:ln w="28575">
                  <a:solidFill>
                    <a:srgbClr val="000000"/>
                  </a:solidFill>
                  <a:round/>
                  <a:headEnd/>
                  <a:tailEnd/>
                </a:ln>
                <a:solidFill>
                  <a:srgbClr val="0000FF"/>
                </a:solidFill>
                <a:effectLst>
                  <a:outerShdw dist="35921" dir="2700000" algn="ctr" rotWithShape="0">
                    <a:srgbClr val="C0C0C0">
                      <a:alpha val="79999"/>
                    </a:srgbClr>
                  </a:outerShdw>
                </a:effectLst>
                <a:latin typeface="Impact"/>
              </a:rPr>
              <a:t>№10</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Рисунок 7"/>
          <p:cNvPicPr>
            <a:picLocks noChangeAspect="1"/>
          </p:cNvPicPr>
          <p:nvPr/>
        </p:nvPicPr>
        <p:blipFill>
          <a:blip r:embed="rId2"/>
          <a:srcRect/>
          <a:stretch>
            <a:fillRect/>
          </a:stretch>
        </p:blipFill>
        <p:spPr bwMode="auto">
          <a:xfrm>
            <a:off x="6783388" y="161925"/>
            <a:ext cx="2160587" cy="2000250"/>
          </a:xfrm>
          <a:prstGeom prst="rect">
            <a:avLst/>
          </a:prstGeom>
          <a:noFill/>
          <a:ln w="9525">
            <a:noFill/>
            <a:miter lim="800000"/>
            <a:headEnd/>
            <a:tailEnd/>
          </a:ln>
        </p:spPr>
      </p:pic>
      <p:pic>
        <p:nvPicPr>
          <p:cNvPr id="21506" name="Рисунок 2"/>
          <p:cNvPicPr>
            <a:picLocks noChangeAspect="1"/>
          </p:cNvPicPr>
          <p:nvPr/>
        </p:nvPicPr>
        <p:blipFill>
          <a:blip r:embed="rId3"/>
          <a:srcRect/>
          <a:stretch>
            <a:fillRect/>
          </a:stretch>
        </p:blipFill>
        <p:spPr bwMode="auto">
          <a:xfrm>
            <a:off x="0" y="4529138"/>
            <a:ext cx="2363788" cy="2214562"/>
          </a:xfrm>
          <a:prstGeom prst="rect">
            <a:avLst/>
          </a:prstGeom>
          <a:noFill/>
          <a:ln w="9525">
            <a:noFill/>
            <a:miter lim="800000"/>
            <a:headEnd/>
            <a:tailEnd/>
          </a:ln>
        </p:spPr>
      </p:pic>
      <p:pic>
        <p:nvPicPr>
          <p:cNvPr id="21507" name="Picture 4"/>
          <p:cNvPicPr>
            <a:picLocks noChangeAspect="1" noChangeArrowheads="1"/>
          </p:cNvPicPr>
          <p:nvPr/>
        </p:nvPicPr>
        <p:blipFill>
          <a:blip r:embed="rId4"/>
          <a:srcRect l="3125" t="29796" r="14063" b="55426"/>
          <a:stretch>
            <a:fillRect/>
          </a:stretch>
        </p:blipFill>
        <p:spPr bwMode="auto">
          <a:xfrm>
            <a:off x="268288" y="2689225"/>
            <a:ext cx="8609012" cy="1836738"/>
          </a:xfrm>
          <a:prstGeom prst="rect">
            <a:avLst/>
          </a:prstGeom>
          <a:noFill/>
          <a:ln w="9525">
            <a:noFill/>
            <a:miter lim="800000"/>
            <a:headEnd/>
            <a:tailEnd/>
          </a:ln>
        </p:spPr>
      </p:pic>
      <p:sp>
        <p:nvSpPr>
          <p:cNvPr id="21508" name="WordArt 5"/>
          <p:cNvSpPr>
            <a:spLocks noChangeArrowheads="1" noChangeShapeType="1" noTextEdit="1"/>
          </p:cNvSpPr>
          <p:nvPr/>
        </p:nvSpPr>
        <p:spPr bwMode="auto">
          <a:xfrm>
            <a:off x="3946525" y="350838"/>
            <a:ext cx="823913" cy="665162"/>
          </a:xfrm>
          <a:prstGeom prst="rect">
            <a:avLst/>
          </a:prstGeom>
        </p:spPr>
        <p:txBody>
          <a:bodyPr wrap="none" fromWordArt="1">
            <a:prstTxWarp prst="textPlain">
              <a:avLst>
                <a:gd name="adj" fmla="val 50000"/>
              </a:avLst>
            </a:prstTxWarp>
          </a:bodyPr>
          <a:lstStyle/>
          <a:p>
            <a:pPr algn="ctr"/>
            <a:r>
              <a:rPr lang="uk-UA" sz="3600" kern="10">
                <a:ln w="28575">
                  <a:solidFill>
                    <a:srgbClr val="000000"/>
                  </a:solidFill>
                  <a:round/>
                  <a:headEnd/>
                  <a:tailEnd/>
                </a:ln>
                <a:solidFill>
                  <a:srgbClr val="0000FF"/>
                </a:solidFill>
                <a:effectLst>
                  <a:outerShdw dist="35921" dir="2700000" algn="ctr" rotWithShape="0">
                    <a:srgbClr val="C0C0C0">
                      <a:alpha val="79999"/>
                    </a:srgbClr>
                  </a:outerShdw>
                </a:effectLst>
                <a:latin typeface="Impact"/>
              </a:rPr>
              <a:t>№13</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Рисунок 7"/>
          <p:cNvPicPr>
            <a:picLocks noChangeAspect="1"/>
          </p:cNvPicPr>
          <p:nvPr/>
        </p:nvPicPr>
        <p:blipFill>
          <a:blip r:embed="rId2"/>
          <a:srcRect/>
          <a:stretch>
            <a:fillRect/>
          </a:stretch>
        </p:blipFill>
        <p:spPr bwMode="auto">
          <a:xfrm>
            <a:off x="6783388" y="161925"/>
            <a:ext cx="2160587" cy="2000250"/>
          </a:xfrm>
          <a:prstGeom prst="rect">
            <a:avLst/>
          </a:prstGeom>
          <a:noFill/>
          <a:ln w="9525">
            <a:noFill/>
            <a:miter lim="800000"/>
            <a:headEnd/>
            <a:tailEnd/>
          </a:ln>
        </p:spPr>
      </p:pic>
      <p:sp>
        <p:nvSpPr>
          <p:cNvPr id="22530" name="WordArt 5"/>
          <p:cNvSpPr>
            <a:spLocks noChangeArrowheads="1" noChangeShapeType="1" noTextEdit="1"/>
          </p:cNvSpPr>
          <p:nvPr/>
        </p:nvSpPr>
        <p:spPr bwMode="auto">
          <a:xfrm>
            <a:off x="3946525" y="350838"/>
            <a:ext cx="823913" cy="665162"/>
          </a:xfrm>
          <a:prstGeom prst="rect">
            <a:avLst/>
          </a:prstGeom>
        </p:spPr>
        <p:txBody>
          <a:bodyPr wrap="none" fromWordArt="1">
            <a:prstTxWarp prst="textPlain">
              <a:avLst>
                <a:gd name="adj" fmla="val 50000"/>
              </a:avLst>
            </a:prstTxWarp>
          </a:bodyPr>
          <a:lstStyle/>
          <a:p>
            <a:pPr algn="ctr"/>
            <a:r>
              <a:rPr lang="uk-UA" sz="3600" kern="10">
                <a:ln w="28575">
                  <a:solidFill>
                    <a:srgbClr val="000000"/>
                  </a:solidFill>
                  <a:round/>
                  <a:headEnd/>
                  <a:tailEnd/>
                </a:ln>
                <a:solidFill>
                  <a:srgbClr val="0000FF"/>
                </a:solidFill>
                <a:effectLst>
                  <a:outerShdw dist="35921" dir="2700000" algn="ctr" rotWithShape="0">
                    <a:srgbClr val="C0C0C0">
                      <a:alpha val="79999"/>
                    </a:srgbClr>
                  </a:outerShdw>
                </a:effectLst>
                <a:latin typeface="Impact"/>
              </a:rPr>
              <a:t>№14</a:t>
            </a:r>
          </a:p>
        </p:txBody>
      </p:sp>
      <p:pic>
        <p:nvPicPr>
          <p:cNvPr id="22531" name="Picture 144"/>
          <p:cNvPicPr>
            <a:picLocks noChangeAspect="1" noChangeArrowheads="1"/>
          </p:cNvPicPr>
          <p:nvPr/>
        </p:nvPicPr>
        <p:blipFill>
          <a:blip r:embed="rId3"/>
          <a:srcRect/>
          <a:stretch>
            <a:fillRect/>
          </a:stretch>
        </p:blipFill>
        <p:spPr bwMode="auto">
          <a:xfrm>
            <a:off x="4408488" y="2860675"/>
            <a:ext cx="4470400" cy="3508375"/>
          </a:xfrm>
          <a:prstGeom prst="rect">
            <a:avLst/>
          </a:prstGeom>
          <a:noFill/>
          <a:ln w="9525">
            <a:noFill/>
            <a:miter lim="800000"/>
            <a:headEnd/>
            <a:tailEnd/>
          </a:ln>
        </p:spPr>
      </p:pic>
      <p:pic>
        <p:nvPicPr>
          <p:cNvPr id="22532" name="Picture 145"/>
          <p:cNvPicPr>
            <a:picLocks noChangeAspect="1" noChangeArrowheads="1"/>
          </p:cNvPicPr>
          <p:nvPr/>
        </p:nvPicPr>
        <p:blipFill>
          <a:blip r:embed="rId4"/>
          <a:srcRect/>
          <a:stretch>
            <a:fillRect/>
          </a:stretch>
        </p:blipFill>
        <p:spPr bwMode="auto">
          <a:xfrm>
            <a:off x="301625" y="2171700"/>
            <a:ext cx="4097338" cy="2601913"/>
          </a:xfrm>
          <a:prstGeom prst="rect">
            <a:avLst/>
          </a:prstGeom>
          <a:noFill/>
          <a:ln w="9525">
            <a:noFill/>
            <a:miter lim="800000"/>
            <a:headEnd/>
            <a:tailEnd/>
          </a:ln>
        </p:spPr>
      </p:pic>
      <p:sp>
        <p:nvSpPr>
          <p:cNvPr id="22533" name="Rectangle 2"/>
          <p:cNvSpPr>
            <a:spLocks noChangeArrowheads="1"/>
          </p:cNvSpPr>
          <p:nvPr/>
        </p:nvSpPr>
        <p:spPr bwMode="auto">
          <a:xfrm>
            <a:off x="823913" y="1462088"/>
            <a:ext cx="6637337" cy="366712"/>
          </a:xfrm>
          <a:prstGeom prst="rect">
            <a:avLst/>
          </a:prstGeom>
          <a:noFill/>
          <a:ln w="9525">
            <a:noFill/>
            <a:miter lim="800000"/>
            <a:headEnd/>
            <a:tailEnd/>
          </a:ln>
        </p:spPr>
        <p:txBody>
          <a:bodyPr anchor="ctr">
            <a:spAutoFit/>
          </a:bodyPr>
          <a:lstStyle/>
          <a:p>
            <a:pPr algn="ctr"/>
            <a:r>
              <a:rPr lang="uk-UA"/>
              <a:t>З’єднайте відповідні комірки таблиці.</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Рисунок 5"/>
          <p:cNvPicPr>
            <a:picLocks noChangeAspect="1"/>
          </p:cNvPicPr>
          <p:nvPr/>
        </p:nvPicPr>
        <p:blipFill>
          <a:blip r:embed="rId2"/>
          <a:srcRect/>
          <a:stretch>
            <a:fillRect/>
          </a:stretch>
        </p:blipFill>
        <p:spPr bwMode="auto">
          <a:xfrm>
            <a:off x="269875" y="3914775"/>
            <a:ext cx="2692400" cy="2936875"/>
          </a:xfrm>
          <a:prstGeom prst="rect">
            <a:avLst/>
          </a:prstGeom>
          <a:noFill/>
          <a:ln w="9525">
            <a:noFill/>
            <a:miter lim="800000"/>
            <a:headEnd/>
            <a:tailEnd/>
          </a:ln>
        </p:spPr>
      </p:pic>
      <p:pic>
        <p:nvPicPr>
          <p:cNvPr id="23554" name="Picture 3"/>
          <p:cNvPicPr>
            <a:picLocks noChangeAspect="1" noChangeArrowheads="1"/>
          </p:cNvPicPr>
          <p:nvPr/>
        </p:nvPicPr>
        <p:blipFill>
          <a:blip r:embed="rId3"/>
          <a:srcRect l="3125" t="47287" r="7341" b="34787"/>
          <a:stretch>
            <a:fillRect/>
          </a:stretch>
        </p:blipFill>
        <p:spPr bwMode="auto">
          <a:xfrm>
            <a:off x="258763" y="1628775"/>
            <a:ext cx="8656637" cy="2576513"/>
          </a:xfrm>
          <a:prstGeom prst="rect">
            <a:avLst/>
          </a:prstGeom>
          <a:noFill/>
          <a:ln w="9525">
            <a:noFill/>
            <a:miter lim="800000"/>
            <a:headEnd/>
            <a:tailEnd/>
          </a:ln>
        </p:spPr>
      </p:pic>
      <p:sp>
        <p:nvSpPr>
          <p:cNvPr id="23555" name="WordArt 4"/>
          <p:cNvSpPr>
            <a:spLocks noChangeArrowheads="1" noChangeShapeType="1" noTextEdit="1"/>
          </p:cNvSpPr>
          <p:nvPr/>
        </p:nvSpPr>
        <p:spPr bwMode="auto">
          <a:xfrm>
            <a:off x="3946525" y="350838"/>
            <a:ext cx="823913" cy="665162"/>
          </a:xfrm>
          <a:prstGeom prst="rect">
            <a:avLst/>
          </a:prstGeom>
        </p:spPr>
        <p:txBody>
          <a:bodyPr wrap="none" fromWordArt="1">
            <a:prstTxWarp prst="textPlain">
              <a:avLst>
                <a:gd name="adj" fmla="val 50000"/>
              </a:avLst>
            </a:prstTxWarp>
          </a:bodyPr>
          <a:lstStyle/>
          <a:p>
            <a:pPr algn="ctr"/>
            <a:r>
              <a:rPr lang="uk-UA" sz="3600" kern="10">
                <a:ln w="28575">
                  <a:solidFill>
                    <a:srgbClr val="000000"/>
                  </a:solidFill>
                  <a:round/>
                  <a:headEnd/>
                  <a:tailEnd/>
                </a:ln>
                <a:solidFill>
                  <a:srgbClr val="0000FF"/>
                </a:solidFill>
                <a:effectLst>
                  <a:outerShdw dist="35921" dir="2700000" algn="ctr" rotWithShape="0">
                    <a:srgbClr val="C0C0C0">
                      <a:alpha val="79999"/>
                    </a:srgbClr>
                  </a:outerShdw>
                </a:effectLst>
                <a:latin typeface="Impact"/>
              </a:rPr>
              <a:t>№15</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Рисунок 3"/>
          <p:cNvPicPr>
            <a:picLocks noChangeAspect="1"/>
          </p:cNvPicPr>
          <p:nvPr/>
        </p:nvPicPr>
        <p:blipFill>
          <a:blip r:embed="rId2"/>
          <a:srcRect/>
          <a:stretch>
            <a:fillRect/>
          </a:stretch>
        </p:blipFill>
        <p:spPr bwMode="auto">
          <a:xfrm>
            <a:off x="146050" y="3733800"/>
            <a:ext cx="2444750" cy="3059113"/>
          </a:xfrm>
          <a:prstGeom prst="rect">
            <a:avLst/>
          </a:prstGeom>
          <a:noFill/>
          <a:ln w="9525">
            <a:noFill/>
            <a:miter lim="800000"/>
            <a:headEnd/>
            <a:tailEnd/>
          </a:ln>
        </p:spPr>
      </p:pic>
      <p:sp>
        <p:nvSpPr>
          <p:cNvPr id="24578" name="Rectangle 2"/>
          <p:cNvSpPr>
            <a:spLocks noChangeArrowheads="1"/>
          </p:cNvSpPr>
          <p:nvPr/>
        </p:nvSpPr>
        <p:spPr bwMode="auto">
          <a:xfrm>
            <a:off x="2176463" y="1878013"/>
            <a:ext cx="6637337" cy="4017962"/>
          </a:xfrm>
          <a:prstGeom prst="rect">
            <a:avLst/>
          </a:prstGeom>
          <a:noFill/>
          <a:ln w="9525">
            <a:noFill/>
            <a:miter lim="800000"/>
            <a:headEnd/>
            <a:tailEnd/>
          </a:ln>
        </p:spPr>
        <p:txBody>
          <a:bodyPr anchor="ctr">
            <a:spAutoFit/>
          </a:bodyPr>
          <a:lstStyle/>
          <a:p>
            <a:pPr algn="ctr"/>
            <a:r>
              <a:rPr lang="uk-UA" sz="2400"/>
              <a:t>Які з перелічених об’єктів не входять до складу </a:t>
            </a:r>
            <a:r>
              <a:rPr lang="uk-UA" sz="2400" b="1"/>
              <a:t>Меню програми</a:t>
            </a:r>
            <a:r>
              <a:rPr lang="uk-UA" sz="2400"/>
              <a:t> у вікні програми </a:t>
            </a:r>
            <a:r>
              <a:rPr lang="en-US" sz="2400" b="1"/>
              <a:t>WordPad</a:t>
            </a:r>
            <a:r>
              <a:rPr lang="uk-UA" sz="2400" b="1"/>
              <a:t>?</a:t>
            </a:r>
            <a:endParaRPr lang="uk-UA" sz="2400"/>
          </a:p>
          <a:p>
            <a:pPr algn="ctr"/>
            <a:r>
              <a:rPr lang="uk-UA" sz="2400" b="1"/>
              <a:t>Файл</a:t>
            </a:r>
            <a:endParaRPr lang="uk-UA" sz="2400"/>
          </a:p>
          <a:p>
            <a:pPr algn="ctr"/>
            <a:r>
              <a:rPr lang="uk-UA" sz="2400" b="1"/>
              <a:t>Палітра</a:t>
            </a:r>
            <a:endParaRPr lang="uk-UA" sz="2400"/>
          </a:p>
          <a:p>
            <a:pPr algn="ctr"/>
            <a:r>
              <a:rPr lang="uk-UA" sz="2400" b="1"/>
              <a:t>Вид</a:t>
            </a:r>
            <a:endParaRPr lang="uk-UA" sz="2400"/>
          </a:p>
          <a:p>
            <a:pPr algn="ctr"/>
            <a:r>
              <a:rPr lang="uk-UA" sz="2400" b="1"/>
              <a:t>Вставка</a:t>
            </a:r>
            <a:endParaRPr lang="uk-UA" sz="2400"/>
          </a:p>
          <a:p>
            <a:pPr algn="ctr"/>
            <a:r>
              <a:rPr lang="uk-UA" sz="2400" b="1"/>
              <a:t>Таблиця</a:t>
            </a:r>
            <a:endParaRPr lang="uk-UA" sz="2400"/>
          </a:p>
          <a:p>
            <a:pPr algn="ctr"/>
            <a:r>
              <a:rPr lang="uk-UA" sz="2400" b="1"/>
              <a:t>Формат</a:t>
            </a:r>
            <a:endParaRPr lang="uk-UA" sz="2400"/>
          </a:p>
          <a:p>
            <a:pPr algn="ctr"/>
            <a:r>
              <a:rPr lang="uk-UA" sz="2400"/>
              <a:t>Відповідь. ______________________</a:t>
            </a:r>
          </a:p>
          <a:p>
            <a:pPr algn="ctr" eaLnBrk="0" hangingPunct="0"/>
            <a:endParaRPr lang="uk-UA"/>
          </a:p>
        </p:txBody>
      </p:sp>
      <p:sp>
        <p:nvSpPr>
          <p:cNvPr id="24579" name="WordArt 4"/>
          <p:cNvSpPr>
            <a:spLocks noChangeArrowheads="1" noChangeShapeType="1" noTextEdit="1"/>
          </p:cNvSpPr>
          <p:nvPr/>
        </p:nvSpPr>
        <p:spPr bwMode="auto">
          <a:xfrm>
            <a:off x="3946525" y="350838"/>
            <a:ext cx="823913" cy="665162"/>
          </a:xfrm>
          <a:prstGeom prst="rect">
            <a:avLst/>
          </a:prstGeom>
        </p:spPr>
        <p:txBody>
          <a:bodyPr wrap="none" fromWordArt="1">
            <a:prstTxWarp prst="textPlain">
              <a:avLst>
                <a:gd name="adj" fmla="val 50000"/>
              </a:avLst>
            </a:prstTxWarp>
          </a:bodyPr>
          <a:lstStyle/>
          <a:p>
            <a:pPr algn="ctr"/>
            <a:r>
              <a:rPr lang="uk-UA" sz="3600" kern="10">
                <a:ln w="28575">
                  <a:solidFill>
                    <a:srgbClr val="000000"/>
                  </a:solidFill>
                  <a:round/>
                  <a:headEnd/>
                  <a:tailEnd/>
                </a:ln>
                <a:solidFill>
                  <a:srgbClr val="0000FF"/>
                </a:solidFill>
                <a:effectLst>
                  <a:outerShdw dist="35921" dir="2700000" algn="ctr" rotWithShape="0">
                    <a:srgbClr val="C0C0C0">
                      <a:alpha val="79999"/>
                    </a:srgbClr>
                  </a:outerShdw>
                </a:effectLst>
                <a:latin typeface="Impact"/>
              </a:rPr>
              <a:t>№17</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ChangeArrowheads="1"/>
          </p:cNvSpPr>
          <p:nvPr/>
        </p:nvSpPr>
        <p:spPr bwMode="auto">
          <a:xfrm>
            <a:off x="334963" y="1757363"/>
            <a:ext cx="8510587" cy="4781550"/>
          </a:xfrm>
          <a:prstGeom prst="rect">
            <a:avLst/>
          </a:prstGeom>
          <a:noFill/>
          <a:ln w="9525">
            <a:noFill/>
            <a:miter lim="800000"/>
            <a:headEnd/>
            <a:tailEnd/>
          </a:ln>
        </p:spPr>
        <p:txBody>
          <a:bodyPr anchor="ctr">
            <a:spAutoFit/>
          </a:bodyPr>
          <a:lstStyle/>
          <a:p>
            <a:r>
              <a:rPr lang="uk-UA" sz="2200"/>
              <a:t>1. Хто такий «редактор»?</a:t>
            </a:r>
          </a:p>
          <a:p>
            <a:r>
              <a:rPr lang="uk-UA" sz="2200"/>
              <a:t>2. Для чого призначений текстовий редактор?</a:t>
            </a:r>
          </a:p>
          <a:p>
            <a:r>
              <a:rPr lang="uk-UA" sz="2200"/>
              <a:t>3. Виправ помилки (якщо вони є) у правилах введення тексту:</a:t>
            </a:r>
          </a:p>
          <a:p>
            <a:r>
              <a:rPr lang="uk-UA" sz="2200"/>
              <a:t>            Між словами завжди ставиться не лише один пропуск.</a:t>
            </a:r>
          </a:p>
          <a:p>
            <a:r>
              <a:rPr lang="uk-UA" sz="2200"/>
              <a:t>            Перед розділовими знаками пропуск не ставиться.</a:t>
            </a:r>
          </a:p>
          <a:p>
            <a:r>
              <a:rPr lang="uk-UA" sz="2200"/>
              <a:t>            Дефіс у словах вводиться без пропусків.</a:t>
            </a:r>
          </a:p>
          <a:p>
            <a:r>
              <a:rPr lang="uk-UA" sz="2200"/>
              <a:t>            Перед тире і після нього не завжди ставиться пропуск.</a:t>
            </a:r>
          </a:p>
          <a:p>
            <a:r>
              <a:rPr lang="uk-UA" sz="2200"/>
              <a:t>            Клавішу </a:t>
            </a:r>
            <a:r>
              <a:rPr lang="en-US" sz="2200"/>
              <a:t>Enter </a:t>
            </a:r>
            <a:r>
              <a:rPr lang="uk-UA" sz="2200"/>
              <a:t>треба натискати тільки в тому разі, коли потрібно </a:t>
            </a:r>
          </a:p>
          <a:p>
            <a:r>
              <a:rPr lang="uk-UA" sz="2200"/>
              <a:t>             почати новий абзац.</a:t>
            </a:r>
          </a:p>
          <a:p>
            <a:r>
              <a:rPr lang="uk-UA" sz="2200"/>
              <a:t>4. Як можна змінити абзац на сторінці:</a:t>
            </a:r>
          </a:p>
          <a:p>
            <a:r>
              <a:rPr lang="uk-UA" sz="2200"/>
              <a:t>А) перемістити лівий бігунок;</a:t>
            </a:r>
          </a:p>
          <a:p>
            <a:r>
              <a:rPr lang="uk-UA" sz="2200"/>
              <a:t>Б) натиснути клавішу </a:t>
            </a:r>
            <a:r>
              <a:rPr lang="en-US" sz="2200"/>
              <a:t>Enter</a:t>
            </a:r>
            <a:endParaRPr lang="uk-UA" sz="2200"/>
          </a:p>
          <a:p>
            <a:r>
              <a:rPr lang="uk-UA" sz="2200"/>
              <a:t>В) перемістити правий бігунок;</a:t>
            </a:r>
          </a:p>
        </p:txBody>
      </p:sp>
      <p:sp>
        <p:nvSpPr>
          <p:cNvPr id="25602" name="WordArt 4"/>
          <p:cNvSpPr>
            <a:spLocks noChangeArrowheads="1" noChangeShapeType="1" noTextEdit="1"/>
          </p:cNvSpPr>
          <p:nvPr/>
        </p:nvSpPr>
        <p:spPr bwMode="auto">
          <a:xfrm>
            <a:off x="3946525" y="350838"/>
            <a:ext cx="823913" cy="665162"/>
          </a:xfrm>
          <a:prstGeom prst="rect">
            <a:avLst/>
          </a:prstGeom>
        </p:spPr>
        <p:txBody>
          <a:bodyPr wrap="none" fromWordArt="1">
            <a:prstTxWarp prst="textPlain">
              <a:avLst>
                <a:gd name="adj" fmla="val 50000"/>
              </a:avLst>
            </a:prstTxWarp>
          </a:bodyPr>
          <a:lstStyle/>
          <a:p>
            <a:pPr algn="ctr"/>
            <a:r>
              <a:rPr lang="uk-UA" sz="3600" kern="10">
                <a:ln w="28575">
                  <a:solidFill>
                    <a:srgbClr val="000000"/>
                  </a:solidFill>
                  <a:round/>
                  <a:headEnd/>
                  <a:tailEnd/>
                </a:ln>
                <a:solidFill>
                  <a:srgbClr val="0000FF"/>
                </a:solidFill>
                <a:effectLst>
                  <a:outerShdw dist="35921" dir="2700000" algn="ctr" rotWithShape="0">
                    <a:srgbClr val="C0C0C0">
                      <a:alpha val="79999"/>
                    </a:srgbClr>
                  </a:outerShdw>
                </a:effectLst>
                <a:latin typeface="Impact"/>
              </a:rPr>
              <a:t>№23</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2" descr="http://pushkinlibrary.kz/images/stories/asel/Energy.jpg"/>
          <p:cNvPicPr>
            <a:picLocks noChangeAspect="1" noChangeArrowheads="1"/>
          </p:cNvPicPr>
          <p:nvPr/>
        </p:nvPicPr>
        <p:blipFill>
          <a:blip r:embed="rId2" r:link="rId3">
            <a:clrChange>
              <a:clrFrom>
                <a:srgbClr val="FFFFFF"/>
              </a:clrFrom>
              <a:clrTo>
                <a:srgbClr val="FFFFFF">
                  <a:alpha val="0"/>
                </a:srgbClr>
              </a:clrTo>
            </a:clrChange>
          </a:blip>
          <a:srcRect/>
          <a:stretch>
            <a:fillRect/>
          </a:stretch>
        </p:blipFill>
        <p:spPr bwMode="auto">
          <a:xfrm>
            <a:off x="0" y="0"/>
            <a:ext cx="2112963" cy="1930400"/>
          </a:xfrm>
          <a:prstGeom prst="rect">
            <a:avLst/>
          </a:prstGeom>
          <a:noFill/>
          <a:ln w="9525">
            <a:noFill/>
            <a:miter lim="800000"/>
            <a:headEnd/>
            <a:tailEnd/>
          </a:ln>
        </p:spPr>
      </p:pic>
      <p:sp>
        <p:nvSpPr>
          <p:cNvPr id="9218" name="WordArt 3"/>
          <p:cNvSpPr>
            <a:spLocks noChangeArrowheads="1" noChangeShapeType="1" noTextEdit="1"/>
          </p:cNvSpPr>
          <p:nvPr/>
        </p:nvSpPr>
        <p:spPr bwMode="auto">
          <a:xfrm>
            <a:off x="2120900" y="768350"/>
            <a:ext cx="5865813" cy="885825"/>
          </a:xfrm>
          <a:prstGeom prst="rect">
            <a:avLst/>
          </a:prstGeom>
        </p:spPr>
        <p:txBody>
          <a:bodyPr wrap="none" fromWordArt="1">
            <a:prstTxWarp prst="textPlain">
              <a:avLst>
                <a:gd name="adj" fmla="val 50000"/>
              </a:avLst>
            </a:prstTxWarp>
          </a:bodyPr>
          <a:lstStyle/>
          <a:p>
            <a:pPr algn="ctr"/>
            <a:r>
              <a:rPr lang="uk-UA" sz="3600" kern="10">
                <a:ln w="285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Логічні задачі</a:t>
            </a:r>
          </a:p>
        </p:txBody>
      </p:sp>
      <p:sp>
        <p:nvSpPr>
          <p:cNvPr id="9219" name="WordArt 4"/>
          <p:cNvSpPr>
            <a:spLocks noChangeArrowheads="1" noChangeShapeType="1" noTextEdit="1"/>
          </p:cNvSpPr>
          <p:nvPr/>
        </p:nvSpPr>
        <p:spPr bwMode="auto">
          <a:xfrm>
            <a:off x="574675" y="1909763"/>
            <a:ext cx="823913" cy="665162"/>
          </a:xfrm>
          <a:prstGeom prst="rect">
            <a:avLst/>
          </a:prstGeom>
        </p:spPr>
        <p:txBody>
          <a:bodyPr wrap="none" fromWordArt="1">
            <a:prstTxWarp prst="textPlain">
              <a:avLst>
                <a:gd name="adj" fmla="val 50000"/>
              </a:avLst>
            </a:prstTxWarp>
          </a:bodyPr>
          <a:lstStyle/>
          <a:p>
            <a:pPr algn="ctr"/>
            <a:r>
              <a:rPr lang="uk-UA" sz="3600" kern="10">
                <a:ln w="28575">
                  <a:solidFill>
                    <a:srgbClr val="000000"/>
                  </a:solidFill>
                  <a:round/>
                  <a:headEnd/>
                  <a:tailEnd/>
                </a:ln>
                <a:solidFill>
                  <a:srgbClr val="0000FF"/>
                </a:solidFill>
                <a:effectLst>
                  <a:outerShdw dist="35921" dir="2700000" algn="ctr" rotWithShape="0">
                    <a:srgbClr val="C0C0C0">
                      <a:alpha val="79999"/>
                    </a:srgbClr>
                  </a:outerShdw>
                </a:effectLst>
                <a:latin typeface="Impact"/>
              </a:rPr>
              <a:t>№2</a:t>
            </a:r>
          </a:p>
        </p:txBody>
      </p:sp>
      <p:sp>
        <p:nvSpPr>
          <p:cNvPr id="9220" name="Rectangle 5"/>
          <p:cNvSpPr>
            <a:spLocks noChangeArrowheads="1"/>
          </p:cNvSpPr>
          <p:nvPr/>
        </p:nvSpPr>
        <p:spPr bwMode="auto">
          <a:xfrm>
            <a:off x="1774825" y="1774825"/>
            <a:ext cx="5745163" cy="4211638"/>
          </a:xfrm>
          <a:prstGeom prst="rect">
            <a:avLst/>
          </a:prstGeom>
          <a:noFill/>
          <a:ln w="9525">
            <a:noFill/>
            <a:miter lim="800000"/>
            <a:headEnd/>
            <a:tailEnd/>
          </a:ln>
        </p:spPr>
        <p:txBody>
          <a:bodyPr anchor="ctr">
            <a:spAutoFit/>
          </a:bodyPr>
          <a:lstStyle/>
          <a:p>
            <a:pPr algn="ctr"/>
            <a:r>
              <a:rPr lang="uk-UA"/>
              <a:t>Віктор, Роман, Юрій і Сергій зайняли на математичній олімпіаді перші чотири місця. </a:t>
            </a:r>
            <a:r>
              <a:rPr lang="ru-RU"/>
              <a:t>Коли їх запитали про розподіл місць, вони дали три такі відповіді:</a:t>
            </a:r>
            <a:br>
              <a:rPr lang="ru-RU"/>
            </a:br>
            <a:r>
              <a:rPr lang="ru-RU"/>
              <a:t/>
            </a:r>
            <a:br>
              <a:rPr lang="ru-RU"/>
            </a:br>
            <a:r>
              <a:rPr lang="ru-RU"/>
              <a:t>1) Сергій - перше, Роман - друге;</a:t>
            </a:r>
            <a:br>
              <a:rPr lang="ru-RU"/>
            </a:br>
            <a:r>
              <a:rPr lang="ru-RU"/>
              <a:t/>
            </a:r>
            <a:br>
              <a:rPr lang="ru-RU"/>
            </a:br>
            <a:r>
              <a:rPr lang="ru-RU"/>
              <a:t>2) Сергій - друге, Віктор - третє;</a:t>
            </a:r>
            <a:br>
              <a:rPr lang="ru-RU"/>
            </a:br>
            <a:r>
              <a:rPr lang="ru-RU"/>
              <a:t/>
            </a:r>
            <a:br>
              <a:rPr lang="ru-RU"/>
            </a:br>
            <a:r>
              <a:rPr lang="ru-RU"/>
              <a:t>3) Юрій - друге, Віктор - четверте.</a:t>
            </a:r>
            <a:br>
              <a:rPr lang="ru-RU"/>
            </a:br>
            <a:r>
              <a:rPr lang="ru-RU"/>
              <a:t/>
            </a:r>
            <a:br>
              <a:rPr lang="ru-RU"/>
            </a:br>
            <a:r>
              <a:rPr lang="ru-RU"/>
              <a:t>Як розподілилися місця, якщо в кожній відповіді тільки одне твердження істинне?</a:t>
            </a:r>
          </a:p>
          <a:p>
            <a:pPr algn="ctr"/>
            <a:endParaRPr lang="uk-UA"/>
          </a:p>
          <a:p>
            <a:pPr algn="ctr"/>
            <a:r>
              <a:rPr lang="uk-UA"/>
              <a:t> </a:t>
            </a:r>
          </a:p>
        </p:txBody>
      </p:sp>
      <p:sp>
        <p:nvSpPr>
          <p:cNvPr id="9222" name="Rectangle 6"/>
          <p:cNvSpPr>
            <a:spLocks noChangeArrowheads="1"/>
          </p:cNvSpPr>
          <p:nvPr/>
        </p:nvSpPr>
        <p:spPr bwMode="auto">
          <a:xfrm>
            <a:off x="1858963" y="5864225"/>
            <a:ext cx="5226050" cy="366713"/>
          </a:xfrm>
          <a:prstGeom prst="rect">
            <a:avLst/>
          </a:prstGeom>
          <a:noFill/>
          <a:ln w="9525">
            <a:noFill/>
            <a:miter lim="800000"/>
            <a:headEnd/>
            <a:tailEnd/>
          </a:ln>
        </p:spPr>
        <p:txBody>
          <a:bodyPr wrap="none">
            <a:spAutoFit/>
          </a:bodyPr>
          <a:lstStyle/>
          <a:p>
            <a:r>
              <a:rPr lang="uk-UA"/>
              <a:t>Відповідь: 1 Сергій, 2. Юрій, 3. Віктор, 4. Роман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anim to="" calcmode="lin" valueType="num">
                                      <p:cBhvr>
                                        <p:cTn id="7" dur="1" fill="hold"/>
                                        <p:tgtEl>
                                          <p:spTgt spid="922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3"/>
          <p:cNvPicPr>
            <a:picLocks noChangeAspect="1" noChangeArrowheads="1"/>
          </p:cNvPicPr>
          <p:nvPr/>
        </p:nvPicPr>
        <p:blipFill>
          <a:blip r:embed="rId2"/>
          <a:srcRect l="22346" t="38737" r="15169" b="50000"/>
          <a:stretch>
            <a:fillRect/>
          </a:stretch>
        </p:blipFill>
        <p:spPr bwMode="auto">
          <a:xfrm>
            <a:off x="350838" y="2466975"/>
            <a:ext cx="8470900" cy="2120900"/>
          </a:xfrm>
          <a:prstGeom prst="rect">
            <a:avLst/>
          </a:prstGeom>
          <a:noFill/>
          <a:ln w="9525">
            <a:noFill/>
            <a:miter lim="800000"/>
            <a:headEnd/>
            <a:tailEnd/>
          </a:ln>
        </p:spPr>
      </p:pic>
      <p:sp>
        <p:nvSpPr>
          <p:cNvPr id="26626" name="WordArt 4"/>
          <p:cNvSpPr>
            <a:spLocks noChangeArrowheads="1" noChangeShapeType="1" noTextEdit="1"/>
          </p:cNvSpPr>
          <p:nvPr/>
        </p:nvSpPr>
        <p:spPr bwMode="auto">
          <a:xfrm>
            <a:off x="3946525" y="350838"/>
            <a:ext cx="823913" cy="665162"/>
          </a:xfrm>
          <a:prstGeom prst="rect">
            <a:avLst/>
          </a:prstGeom>
        </p:spPr>
        <p:txBody>
          <a:bodyPr wrap="none" fromWordArt="1">
            <a:prstTxWarp prst="textPlain">
              <a:avLst>
                <a:gd name="adj" fmla="val 50000"/>
              </a:avLst>
            </a:prstTxWarp>
          </a:bodyPr>
          <a:lstStyle/>
          <a:p>
            <a:pPr algn="ctr"/>
            <a:r>
              <a:rPr lang="uk-UA" sz="3600" kern="10">
                <a:ln w="28575">
                  <a:solidFill>
                    <a:srgbClr val="000000"/>
                  </a:solidFill>
                  <a:round/>
                  <a:headEnd/>
                  <a:tailEnd/>
                </a:ln>
                <a:solidFill>
                  <a:srgbClr val="0000FF"/>
                </a:solidFill>
                <a:effectLst>
                  <a:outerShdw dist="35921" dir="2700000" algn="ctr" rotWithShape="0">
                    <a:srgbClr val="C0C0C0">
                      <a:alpha val="79999"/>
                    </a:srgbClr>
                  </a:outerShdw>
                </a:effectLst>
                <a:latin typeface="Impact"/>
              </a:rPr>
              <a:t>№26</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http://pushkinlibrary.kz/images/stories/asel/Energy.jpg"/>
          <p:cNvPicPr>
            <a:picLocks noChangeAspect="1" noChangeArrowheads="1"/>
          </p:cNvPicPr>
          <p:nvPr/>
        </p:nvPicPr>
        <p:blipFill>
          <a:blip r:embed="rId2" r:link="rId3">
            <a:clrChange>
              <a:clrFrom>
                <a:srgbClr val="FFFFFF"/>
              </a:clrFrom>
              <a:clrTo>
                <a:srgbClr val="FFFFFF">
                  <a:alpha val="0"/>
                </a:srgbClr>
              </a:clrTo>
            </a:clrChange>
          </a:blip>
          <a:srcRect/>
          <a:stretch>
            <a:fillRect/>
          </a:stretch>
        </p:blipFill>
        <p:spPr bwMode="auto">
          <a:xfrm>
            <a:off x="0" y="0"/>
            <a:ext cx="2112963" cy="1930400"/>
          </a:xfrm>
          <a:prstGeom prst="rect">
            <a:avLst/>
          </a:prstGeom>
          <a:noFill/>
          <a:ln w="9525">
            <a:noFill/>
            <a:miter lim="800000"/>
            <a:headEnd/>
            <a:tailEnd/>
          </a:ln>
        </p:spPr>
      </p:pic>
      <p:sp>
        <p:nvSpPr>
          <p:cNvPr id="27650" name="WordArt 3"/>
          <p:cNvSpPr>
            <a:spLocks noChangeArrowheads="1" noChangeShapeType="1" noTextEdit="1"/>
          </p:cNvSpPr>
          <p:nvPr/>
        </p:nvSpPr>
        <p:spPr bwMode="auto">
          <a:xfrm>
            <a:off x="2120900" y="768350"/>
            <a:ext cx="5865813" cy="885825"/>
          </a:xfrm>
          <a:prstGeom prst="rect">
            <a:avLst/>
          </a:prstGeom>
        </p:spPr>
        <p:txBody>
          <a:bodyPr wrap="none" fromWordArt="1">
            <a:prstTxWarp prst="textPlain">
              <a:avLst>
                <a:gd name="adj" fmla="val 50000"/>
              </a:avLst>
            </a:prstTxWarp>
          </a:bodyPr>
          <a:lstStyle/>
          <a:p>
            <a:pPr algn="ctr"/>
            <a:r>
              <a:rPr lang="uk-UA" sz="3600" kern="10">
                <a:ln w="285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Кодування</a:t>
            </a:r>
          </a:p>
        </p:txBody>
      </p:sp>
      <p:sp>
        <p:nvSpPr>
          <p:cNvPr id="27651" name="WordArt 4"/>
          <p:cNvSpPr>
            <a:spLocks noChangeArrowheads="1" noChangeShapeType="1" noTextEdit="1"/>
          </p:cNvSpPr>
          <p:nvPr/>
        </p:nvSpPr>
        <p:spPr bwMode="auto">
          <a:xfrm>
            <a:off x="574675" y="1909763"/>
            <a:ext cx="823913" cy="665162"/>
          </a:xfrm>
          <a:prstGeom prst="rect">
            <a:avLst/>
          </a:prstGeom>
        </p:spPr>
        <p:txBody>
          <a:bodyPr wrap="none" fromWordArt="1">
            <a:prstTxWarp prst="textPlain">
              <a:avLst>
                <a:gd name="adj" fmla="val 50000"/>
              </a:avLst>
            </a:prstTxWarp>
          </a:bodyPr>
          <a:lstStyle/>
          <a:p>
            <a:pPr algn="ctr"/>
            <a:r>
              <a:rPr lang="uk-UA" sz="3600" kern="10">
                <a:ln w="28575">
                  <a:solidFill>
                    <a:srgbClr val="000000"/>
                  </a:solidFill>
                  <a:round/>
                  <a:headEnd/>
                  <a:tailEnd/>
                </a:ln>
                <a:solidFill>
                  <a:srgbClr val="0000FF"/>
                </a:solidFill>
                <a:effectLst>
                  <a:outerShdw dist="35921" dir="2700000" algn="ctr" rotWithShape="0">
                    <a:srgbClr val="C0C0C0">
                      <a:alpha val="79999"/>
                    </a:srgbClr>
                  </a:outerShdw>
                </a:effectLst>
                <a:latin typeface="Impact"/>
              </a:rPr>
              <a:t>№3</a:t>
            </a:r>
          </a:p>
        </p:txBody>
      </p:sp>
      <p:sp>
        <p:nvSpPr>
          <p:cNvPr id="27652" name="Rectangle 6"/>
          <p:cNvSpPr>
            <a:spLocks noChangeArrowheads="1"/>
          </p:cNvSpPr>
          <p:nvPr/>
        </p:nvSpPr>
        <p:spPr bwMode="auto">
          <a:xfrm>
            <a:off x="461963" y="2849563"/>
            <a:ext cx="8280400" cy="641350"/>
          </a:xfrm>
          <a:prstGeom prst="rect">
            <a:avLst/>
          </a:prstGeom>
          <a:noFill/>
          <a:ln w="9525">
            <a:noFill/>
            <a:miter lim="800000"/>
            <a:headEnd/>
            <a:tailEnd/>
          </a:ln>
        </p:spPr>
        <p:txBody>
          <a:bodyPr>
            <a:spAutoFit/>
          </a:bodyPr>
          <a:lstStyle/>
          <a:p>
            <a:pPr eaLnBrk="0" hangingPunct="0"/>
            <a:r>
              <a:rPr lang="uk-UA"/>
              <a:t>2.На першому малюнку зображено  число 3254, на другому – 2430. Яке число зображено на третьому малюнку? </a:t>
            </a:r>
          </a:p>
        </p:txBody>
      </p:sp>
      <p:pic>
        <p:nvPicPr>
          <p:cNvPr id="27653" name="Picture 7"/>
          <p:cNvPicPr>
            <a:picLocks noChangeAspect="1" noChangeArrowheads="1"/>
          </p:cNvPicPr>
          <p:nvPr/>
        </p:nvPicPr>
        <p:blipFill>
          <a:blip r:embed="rId4"/>
          <a:srcRect l="21550" t="29297" r="55826" b="54492"/>
          <a:stretch>
            <a:fillRect/>
          </a:stretch>
        </p:blipFill>
        <p:spPr bwMode="auto">
          <a:xfrm>
            <a:off x="433388" y="4179888"/>
            <a:ext cx="2968625" cy="1595437"/>
          </a:xfrm>
          <a:prstGeom prst="rect">
            <a:avLst/>
          </a:prstGeom>
          <a:noFill/>
          <a:ln w="9525">
            <a:noFill/>
            <a:miter lim="800000"/>
            <a:headEnd/>
            <a:tailEnd/>
          </a:ln>
        </p:spPr>
      </p:pic>
      <p:pic>
        <p:nvPicPr>
          <p:cNvPr id="27654" name="Picture 8"/>
          <p:cNvPicPr>
            <a:picLocks noChangeAspect="1" noChangeArrowheads="1"/>
          </p:cNvPicPr>
          <p:nvPr/>
        </p:nvPicPr>
        <p:blipFill>
          <a:blip r:embed="rId4"/>
          <a:srcRect l="21550" t="46463" r="55826" b="38455"/>
          <a:stretch>
            <a:fillRect/>
          </a:stretch>
        </p:blipFill>
        <p:spPr bwMode="auto">
          <a:xfrm>
            <a:off x="3067050" y="4176713"/>
            <a:ext cx="2725738" cy="1595437"/>
          </a:xfrm>
          <a:prstGeom prst="rect">
            <a:avLst/>
          </a:prstGeom>
          <a:noFill/>
          <a:ln w="9525">
            <a:noFill/>
            <a:miter lim="800000"/>
            <a:headEnd/>
            <a:tailEnd/>
          </a:ln>
        </p:spPr>
      </p:pic>
      <p:pic>
        <p:nvPicPr>
          <p:cNvPr id="27655" name="Picture 9"/>
          <p:cNvPicPr>
            <a:picLocks noChangeAspect="1" noChangeArrowheads="1"/>
          </p:cNvPicPr>
          <p:nvPr/>
        </p:nvPicPr>
        <p:blipFill>
          <a:blip r:embed="rId4"/>
          <a:srcRect l="21550" t="61935" r="55826" b="20724"/>
          <a:stretch>
            <a:fillRect/>
          </a:stretch>
        </p:blipFill>
        <p:spPr bwMode="auto">
          <a:xfrm>
            <a:off x="5764213" y="4159250"/>
            <a:ext cx="2889250" cy="1633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AutoShape 2"/>
          <p:cNvSpPr>
            <a:spLocks noChangeArrowheads="1"/>
          </p:cNvSpPr>
          <p:nvPr/>
        </p:nvSpPr>
        <p:spPr bwMode="auto">
          <a:xfrm>
            <a:off x="-3756025" y="4378325"/>
            <a:ext cx="236537" cy="298450"/>
          </a:xfrm>
          <a:prstGeom prst="diamond">
            <a:avLst/>
          </a:prstGeom>
          <a:solidFill>
            <a:srgbClr val="FFFFFF"/>
          </a:solidFill>
          <a:ln w="9525">
            <a:solidFill>
              <a:srgbClr val="000000"/>
            </a:solidFill>
            <a:miter lim="800000"/>
            <a:headEnd/>
            <a:tailEnd/>
          </a:ln>
        </p:spPr>
        <p:txBody>
          <a:bodyPr/>
          <a:lstStyle/>
          <a:p>
            <a:endParaRPr lang="uk-UA"/>
          </a:p>
        </p:txBody>
      </p:sp>
      <p:sp>
        <p:nvSpPr>
          <p:cNvPr id="28674" name="AutoShape 3"/>
          <p:cNvSpPr>
            <a:spLocks noChangeArrowheads="1"/>
          </p:cNvSpPr>
          <p:nvPr/>
        </p:nvSpPr>
        <p:spPr bwMode="auto">
          <a:xfrm>
            <a:off x="-3930650" y="3287713"/>
            <a:ext cx="298450" cy="257175"/>
          </a:xfrm>
          <a:custGeom>
            <a:avLst/>
            <a:gdLst>
              <a:gd name="T0" fmla="*/ 2073316 w 21600"/>
              <a:gd name="T1" fmla="*/ 310027 h 21600"/>
              <a:gd name="T2" fmla="*/ 559000 w 21600"/>
              <a:gd name="T3" fmla="*/ 1531001 h 21600"/>
              <a:gd name="T4" fmla="*/ 2073316 w 21600"/>
              <a:gd name="T5" fmla="*/ 3061989 h 21600"/>
              <a:gd name="T6" fmla="*/ 3564722 w 21600"/>
              <a:gd name="T7" fmla="*/ 1531001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FFFF"/>
          </a:solidFill>
          <a:ln w="9525">
            <a:solidFill>
              <a:srgbClr val="000000"/>
            </a:solidFill>
            <a:miter lim="800000"/>
            <a:headEnd/>
            <a:tailEnd/>
          </a:ln>
        </p:spPr>
        <p:txBody>
          <a:bodyPr/>
          <a:lstStyle/>
          <a:p>
            <a:endParaRPr lang="uk-UA"/>
          </a:p>
        </p:txBody>
      </p:sp>
      <p:sp>
        <p:nvSpPr>
          <p:cNvPr id="28675" name="AutoShape 4"/>
          <p:cNvSpPr>
            <a:spLocks noChangeArrowheads="1"/>
          </p:cNvSpPr>
          <p:nvPr/>
        </p:nvSpPr>
        <p:spPr bwMode="auto">
          <a:xfrm>
            <a:off x="-3868738" y="3282950"/>
            <a:ext cx="236538" cy="246063"/>
          </a:xfrm>
          <a:prstGeom prst="triangle">
            <a:avLst>
              <a:gd name="adj" fmla="val 50000"/>
            </a:avLst>
          </a:prstGeom>
          <a:solidFill>
            <a:srgbClr val="FFFFFF"/>
          </a:solidFill>
          <a:ln w="9525">
            <a:solidFill>
              <a:srgbClr val="000000"/>
            </a:solidFill>
            <a:miter lim="800000"/>
            <a:headEnd/>
            <a:tailEnd/>
          </a:ln>
        </p:spPr>
        <p:txBody>
          <a:bodyPr/>
          <a:lstStyle/>
          <a:p>
            <a:endParaRPr lang="uk-UA"/>
          </a:p>
        </p:txBody>
      </p:sp>
      <p:sp>
        <p:nvSpPr>
          <p:cNvPr id="28676" name="AutoShape 5"/>
          <p:cNvSpPr>
            <a:spLocks noChangeArrowheads="1"/>
          </p:cNvSpPr>
          <p:nvPr/>
        </p:nvSpPr>
        <p:spPr bwMode="auto">
          <a:xfrm>
            <a:off x="-3570288" y="2978150"/>
            <a:ext cx="236538" cy="246063"/>
          </a:xfrm>
          <a:prstGeom prst="triangle">
            <a:avLst>
              <a:gd name="adj" fmla="val 50000"/>
            </a:avLst>
          </a:prstGeom>
          <a:solidFill>
            <a:srgbClr val="FFFFFF"/>
          </a:solidFill>
          <a:ln w="9525">
            <a:solidFill>
              <a:srgbClr val="000000"/>
            </a:solidFill>
            <a:miter lim="800000"/>
            <a:headEnd/>
            <a:tailEnd/>
          </a:ln>
        </p:spPr>
        <p:txBody>
          <a:bodyPr/>
          <a:lstStyle/>
          <a:p>
            <a:endParaRPr lang="uk-UA"/>
          </a:p>
        </p:txBody>
      </p:sp>
      <p:sp>
        <p:nvSpPr>
          <p:cNvPr id="28677" name="Rectangle 6"/>
          <p:cNvSpPr>
            <a:spLocks noChangeArrowheads="1"/>
          </p:cNvSpPr>
          <p:nvPr/>
        </p:nvSpPr>
        <p:spPr bwMode="auto">
          <a:xfrm>
            <a:off x="-3200400" y="3028950"/>
            <a:ext cx="185737" cy="195263"/>
          </a:xfrm>
          <a:prstGeom prst="rect">
            <a:avLst/>
          </a:prstGeom>
          <a:solidFill>
            <a:srgbClr val="FFFFFF"/>
          </a:solidFill>
          <a:ln w="9525">
            <a:solidFill>
              <a:srgbClr val="000000"/>
            </a:solidFill>
            <a:miter lim="800000"/>
            <a:headEnd/>
            <a:tailEnd/>
          </a:ln>
        </p:spPr>
        <p:txBody>
          <a:bodyPr/>
          <a:lstStyle/>
          <a:p>
            <a:endParaRPr lang="uk-UA"/>
          </a:p>
        </p:txBody>
      </p:sp>
      <p:sp>
        <p:nvSpPr>
          <p:cNvPr id="28678" name="AutoShape 7"/>
          <p:cNvSpPr>
            <a:spLocks noChangeArrowheads="1"/>
          </p:cNvSpPr>
          <p:nvPr/>
        </p:nvSpPr>
        <p:spPr bwMode="auto">
          <a:xfrm>
            <a:off x="-3570288" y="2892425"/>
            <a:ext cx="236538" cy="298450"/>
          </a:xfrm>
          <a:prstGeom prst="diamond">
            <a:avLst/>
          </a:prstGeom>
          <a:solidFill>
            <a:srgbClr val="FFFFFF"/>
          </a:solidFill>
          <a:ln w="9525">
            <a:solidFill>
              <a:srgbClr val="000000"/>
            </a:solidFill>
            <a:miter lim="800000"/>
            <a:headEnd/>
            <a:tailEnd/>
          </a:ln>
        </p:spPr>
        <p:txBody>
          <a:bodyPr/>
          <a:lstStyle/>
          <a:p>
            <a:endParaRPr lang="uk-UA"/>
          </a:p>
        </p:txBody>
      </p:sp>
      <p:sp>
        <p:nvSpPr>
          <p:cNvPr id="28679" name="AutoShape 8"/>
          <p:cNvSpPr>
            <a:spLocks noChangeArrowheads="1"/>
          </p:cNvSpPr>
          <p:nvPr/>
        </p:nvSpPr>
        <p:spPr bwMode="auto">
          <a:xfrm>
            <a:off x="-3251200" y="2892425"/>
            <a:ext cx="236537" cy="298450"/>
          </a:xfrm>
          <a:prstGeom prst="diamond">
            <a:avLst/>
          </a:prstGeom>
          <a:solidFill>
            <a:srgbClr val="FFFFFF"/>
          </a:solidFill>
          <a:ln w="9525">
            <a:solidFill>
              <a:srgbClr val="000000"/>
            </a:solidFill>
            <a:miter lim="800000"/>
            <a:headEnd/>
            <a:tailEnd/>
          </a:ln>
        </p:spPr>
        <p:txBody>
          <a:bodyPr/>
          <a:lstStyle/>
          <a:p>
            <a:endParaRPr lang="uk-UA"/>
          </a:p>
        </p:txBody>
      </p:sp>
      <p:sp>
        <p:nvSpPr>
          <p:cNvPr id="28680" name="AutoShape 9"/>
          <p:cNvSpPr>
            <a:spLocks noChangeArrowheads="1"/>
          </p:cNvSpPr>
          <p:nvPr/>
        </p:nvSpPr>
        <p:spPr bwMode="auto">
          <a:xfrm>
            <a:off x="-2901950" y="2892425"/>
            <a:ext cx="236537" cy="298450"/>
          </a:xfrm>
          <a:prstGeom prst="diamond">
            <a:avLst/>
          </a:prstGeom>
          <a:solidFill>
            <a:srgbClr val="FFFFFF"/>
          </a:solidFill>
          <a:ln w="9525">
            <a:solidFill>
              <a:srgbClr val="000000"/>
            </a:solidFill>
            <a:miter lim="800000"/>
            <a:headEnd/>
            <a:tailEnd/>
          </a:ln>
        </p:spPr>
        <p:txBody>
          <a:bodyPr/>
          <a:lstStyle/>
          <a:p>
            <a:endParaRPr lang="uk-UA"/>
          </a:p>
        </p:txBody>
      </p:sp>
      <p:sp>
        <p:nvSpPr>
          <p:cNvPr id="28681" name="AutoShape 10"/>
          <p:cNvSpPr>
            <a:spLocks noChangeArrowheads="1"/>
          </p:cNvSpPr>
          <p:nvPr/>
        </p:nvSpPr>
        <p:spPr bwMode="auto">
          <a:xfrm>
            <a:off x="-3570288" y="3287713"/>
            <a:ext cx="298450" cy="257175"/>
          </a:xfrm>
          <a:custGeom>
            <a:avLst/>
            <a:gdLst>
              <a:gd name="T0" fmla="*/ 2073316 w 21600"/>
              <a:gd name="T1" fmla="*/ 310027 h 21600"/>
              <a:gd name="T2" fmla="*/ 559000 w 21600"/>
              <a:gd name="T3" fmla="*/ 1531001 h 21600"/>
              <a:gd name="T4" fmla="*/ 2073316 w 21600"/>
              <a:gd name="T5" fmla="*/ 3061989 h 21600"/>
              <a:gd name="T6" fmla="*/ 3564722 w 21600"/>
              <a:gd name="T7" fmla="*/ 1531001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FFFF"/>
          </a:solidFill>
          <a:ln w="9525">
            <a:solidFill>
              <a:srgbClr val="000000"/>
            </a:solidFill>
            <a:miter lim="800000"/>
            <a:headEnd/>
            <a:tailEnd/>
          </a:ln>
        </p:spPr>
        <p:txBody>
          <a:bodyPr/>
          <a:lstStyle/>
          <a:p>
            <a:endParaRPr lang="uk-UA"/>
          </a:p>
        </p:txBody>
      </p:sp>
      <p:sp>
        <p:nvSpPr>
          <p:cNvPr id="28682" name="AutoShape 11"/>
          <p:cNvSpPr>
            <a:spLocks noChangeArrowheads="1"/>
          </p:cNvSpPr>
          <p:nvPr/>
        </p:nvSpPr>
        <p:spPr bwMode="auto">
          <a:xfrm>
            <a:off x="-3251200" y="3287713"/>
            <a:ext cx="298450" cy="257175"/>
          </a:xfrm>
          <a:custGeom>
            <a:avLst/>
            <a:gdLst>
              <a:gd name="T0" fmla="*/ 2073316 w 21600"/>
              <a:gd name="T1" fmla="*/ 310027 h 21600"/>
              <a:gd name="T2" fmla="*/ 559000 w 21600"/>
              <a:gd name="T3" fmla="*/ 1531001 h 21600"/>
              <a:gd name="T4" fmla="*/ 2073316 w 21600"/>
              <a:gd name="T5" fmla="*/ 3061989 h 21600"/>
              <a:gd name="T6" fmla="*/ 3564722 w 21600"/>
              <a:gd name="T7" fmla="*/ 1531001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FFFF"/>
          </a:solidFill>
          <a:ln w="9525">
            <a:solidFill>
              <a:srgbClr val="000000"/>
            </a:solidFill>
            <a:miter lim="800000"/>
            <a:headEnd/>
            <a:tailEnd/>
          </a:ln>
        </p:spPr>
        <p:txBody>
          <a:bodyPr/>
          <a:lstStyle/>
          <a:p>
            <a:endParaRPr lang="uk-UA"/>
          </a:p>
        </p:txBody>
      </p:sp>
      <p:sp>
        <p:nvSpPr>
          <p:cNvPr id="28683" name="AutoShape 12"/>
          <p:cNvSpPr>
            <a:spLocks noChangeArrowheads="1"/>
          </p:cNvSpPr>
          <p:nvPr/>
        </p:nvSpPr>
        <p:spPr bwMode="auto">
          <a:xfrm>
            <a:off x="-2954338" y="3287713"/>
            <a:ext cx="298450" cy="257175"/>
          </a:xfrm>
          <a:custGeom>
            <a:avLst/>
            <a:gdLst>
              <a:gd name="T0" fmla="*/ 2073316 w 21600"/>
              <a:gd name="T1" fmla="*/ 310027 h 21600"/>
              <a:gd name="T2" fmla="*/ 559000 w 21600"/>
              <a:gd name="T3" fmla="*/ 1531001 h 21600"/>
              <a:gd name="T4" fmla="*/ 2073316 w 21600"/>
              <a:gd name="T5" fmla="*/ 3061989 h 21600"/>
              <a:gd name="T6" fmla="*/ 3564722 w 21600"/>
              <a:gd name="T7" fmla="*/ 1531001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FFFF"/>
          </a:solidFill>
          <a:ln w="9525">
            <a:solidFill>
              <a:srgbClr val="000000"/>
            </a:solidFill>
            <a:miter lim="800000"/>
            <a:headEnd/>
            <a:tailEnd/>
          </a:ln>
        </p:spPr>
        <p:txBody>
          <a:bodyPr/>
          <a:lstStyle/>
          <a:p>
            <a:endParaRPr lang="uk-UA"/>
          </a:p>
        </p:txBody>
      </p:sp>
      <p:sp>
        <p:nvSpPr>
          <p:cNvPr id="28684" name="AutoShape 13"/>
          <p:cNvSpPr>
            <a:spLocks noChangeArrowheads="1"/>
          </p:cNvSpPr>
          <p:nvPr/>
        </p:nvSpPr>
        <p:spPr bwMode="auto">
          <a:xfrm>
            <a:off x="-2593975" y="3287713"/>
            <a:ext cx="298450" cy="257175"/>
          </a:xfrm>
          <a:custGeom>
            <a:avLst/>
            <a:gdLst>
              <a:gd name="T0" fmla="*/ 2073316 w 21600"/>
              <a:gd name="T1" fmla="*/ 310027 h 21600"/>
              <a:gd name="T2" fmla="*/ 559000 w 21600"/>
              <a:gd name="T3" fmla="*/ 1531001 h 21600"/>
              <a:gd name="T4" fmla="*/ 2073316 w 21600"/>
              <a:gd name="T5" fmla="*/ 3061989 h 21600"/>
              <a:gd name="T6" fmla="*/ 3564722 w 21600"/>
              <a:gd name="T7" fmla="*/ 1531001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FFFF"/>
          </a:solidFill>
          <a:ln w="9525">
            <a:solidFill>
              <a:srgbClr val="000000"/>
            </a:solidFill>
            <a:miter lim="800000"/>
            <a:headEnd/>
            <a:tailEnd/>
          </a:ln>
        </p:spPr>
        <p:txBody>
          <a:bodyPr/>
          <a:lstStyle/>
          <a:p>
            <a:endParaRPr lang="uk-UA"/>
          </a:p>
        </p:txBody>
      </p:sp>
      <p:sp>
        <p:nvSpPr>
          <p:cNvPr id="28685" name="Rectangle 14"/>
          <p:cNvSpPr>
            <a:spLocks noChangeArrowheads="1"/>
          </p:cNvSpPr>
          <p:nvPr/>
        </p:nvSpPr>
        <p:spPr bwMode="auto">
          <a:xfrm>
            <a:off x="-2901950" y="3028950"/>
            <a:ext cx="185737" cy="195263"/>
          </a:xfrm>
          <a:prstGeom prst="rect">
            <a:avLst/>
          </a:prstGeom>
          <a:solidFill>
            <a:srgbClr val="FFFFFF"/>
          </a:solidFill>
          <a:ln w="9525">
            <a:solidFill>
              <a:srgbClr val="000000"/>
            </a:solidFill>
            <a:miter lim="800000"/>
            <a:headEnd/>
            <a:tailEnd/>
          </a:ln>
        </p:spPr>
        <p:txBody>
          <a:bodyPr/>
          <a:lstStyle/>
          <a:p>
            <a:endParaRPr lang="uk-UA"/>
          </a:p>
        </p:txBody>
      </p:sp>
      <p:sp>
        <p:nvSpPr>
          <p:cNvPr id="28686" name="Rectangle 15"/>
          <p:cNvSpPr>
            <a:spLocks noChangeArrowheads="1"/>
          </p:cNvSpPr>
          <p:nvPr/>
        </p:nvSpPr>
        <p:spPr bwMode="auto">
          <a:xfrm>
            <a:off x="-2593975" y="3028950"/>
            <a:ext cx="185737" cy="195263"/>
          </a:xfrm>
          <a:prstGeom prst="rect">
            <a:avLst/>
          </a:prstGeom>
          <a:solidFill>
            <a:srgbClr val="FFFFFF"/>
          </a:solidFill>
          <a:ln w="9525">
            <a:solidFill>
              <a:srgbClr val="000000"/>
            </a:solidFill>
            <a:miter lim="800000"/>
            <a:headEnd/>
            <a:tailEnd/>
          </a:ln>
        </p:spPr>
        <p:txBody>
          <a:bodyPr/>
          <a:lstStyle/>
          <a:p>
            <a:endParaRPr lang="uk-UA"/>
          </a:p>
        </p:txBody>
      </p:sp>
      <p:sp>
        <p:nvSpPr>
          <p:cNvPr id="28687" name="AutoShape 16"/>
          <p:cNvSpPr>
            <a:spLocks noChangeArrowheads="1"/>
          </p:cNvSpPr>
          <p:nvPr/>
        </p:nvSpPr>
        <p:spPr bwMode="auto">
          <a:xfrm>
            <a:off x="-2655888" y="4378325"/>
            <a:ext cx="298450" cy="257175"/>
          </a:xfrm>
          <a:custGeom>
            <a:avLst/>
            <a:gdLst>
              <a:gd name="T0" fmla="*/ 2073316 w 21600"/>
              <a:gd name="T1" fmla="*/ 310027 h 21600"/>
              <a:gd name="T2" fmla="*/ 559000 w 21600"/>
              <a:gd name="T3" fmla="*/ 1531001 h 21600"/>
              <a:gd name="T4" fmla="*/ 2073316 w 21600"/>
              <a:gd name="T5" fmla="*/ 3061989 h 21600"/>
              <a:gd name="T6" fmla="*/ 3564722 w 21600"/>
              <a:gd name="T7" fmla="*/ 1531001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FFFF"/>
          </a:solidFill>
          <a:ln w="9525">
            <a:solidFill>
              <a:srgbClr val="000000"/>
            </a:solidFill>
            <a:miter lim="800000"/>
            <a:headEnd/>
            <a:tailEnd/>
          </a:ln>
        </p:spPr>
        <p:txBody>
          <a:bodyPr/>
          <a:lstStyle/>
          <a:p>
            <a:endParaRPr lang="uk-UA"/>
          </a:p>
        </p:txBody>
      </p:sp>
      <p:sp>
        <p:nvSpPr>
          <p:cNvPr id="28688" name="AutoShape 17"/>
          <p:cNvSpPr>
            <a:spLocks noChangeArrowheads="1"/>
          </p:cNvSpPr>
          <p:nvPr/>
        </p:nvSpPr>
        <p:spPr bwMode="auto">
          <a:xfrm>
            <a:off x="-3087688" y="2889250"/>
            <a:ext cx="298450" cy="257175"/>
          </a:xfrm>
          <a:custGeom>
            <a:avLst/>
            <a:gdLst>
              <a:gd name="T0" fmla="*/ 2073316 w 21600"/>
              <a:gd name="T1" fmla="*/ 310027 h 21600"/>
              <a:gd name="T2" fmla="*/ 559000 w 21600"/>
              <a:gd name="T3" fmla="*/ 1531001 h 21600"/>
              <a:gd name="T4" fmla="*/ 2073316 w 21600"/>
              <a:gd name="T5" fmla="*/ 3061989 h 21600"/>
              <a:gd name="T6" fmla="*/ 3564722 w 21600"/>
              <a:gd name="T7" fmla="*/ 1531001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FFFF"/>
          </a:solidFill>
          <a:ln w="9525">
            <a:solidFill>
              <a:srgbClr val="000000"/>
            </a:solidFill>
            <a:miter lim="800000"/>
            <a:headEnd/>
            <a:tailEnd/>
          </a:ln>
        </p:spPr>
        <p:txBody>
          <a:bodyPr/>
          <a:lstStyle/>
          <a:p>
            <a:endParaRPr lang="uk-UA"/>
          </a:p>
        </p:txBody>
      </p:sp>
      <p:sp>
        <p:nvSpPr>
          <p:cNvPr id="28689" name="AutoShape 18"/>
          <p:cNvSpPr>
            <a:spLocks noChangeArrowheads="1"/>
          </p:cNvSpPr>
          <p:nvPr/>
        </p:nvSpPr>
        <p:spPr bwMode="auto">
          <a:xfrm>
            <a:off x="-3498850" y="2889250"/>
            <a:ext cx="298450" cy="257175"/>
          </a:xfrm>
          <a:custGeom>
            <a:avLst/>
            <a:gdLst>
              <a:gd name="T0" fmla="*/ 2073316 w 21600"/>
              <a:gd name="T1" fmla="*/ 310027 h 21600"/>
              <a:gd name="T2" fmla="*/ 559000 w 21600"/>
              <a:gd name="T3" fmla="*/ 1531001 h 21600"/>
              <a:gd name="T4" fmla="*/ 2073316 w 21600"/>
              <a:gd name="T5" fmla="*/ 3061989 h 21600"/>
              <a:gd name="T6" fmla="*/ 3564722 w 21600"/>
              <a:gd name="T7" fmla="*/ 1531001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FFFF"/>
          </a:solidFill>
          <a:ln w="9525">
            <a:solidFill>
              <a:srgbClr val="000000"/>
            </a:solidFill>
            <a:miter lim="800000"/>
            <a:headEnd/>
            <a:tailEnd/>
          </a:ln>
        </p:spPr>
        <p:txBody>
          <a:bodyPr/>
          <a:lstStyle/>
          <a:p>
            <a:endParaRPr lang="uk-UA"/>
          </a:p>
        </p:txBody>
      </p:sp>
      <p:sp>
        <p:nvSpPr>
          <p:cNvPr id="28690" name="AutoShape 19"/>
          <p:cNvSpPr>
            <a:spLocks noChangeArrowheads="1"/>
          </p:cNvSpPr>
          <p:nvPr/>
        </p:nvSpPr>
        <p:spPr bwMode="auto">
          <a:xfrm>
            <a:off x="-3138488" y="3282950"/>
            <a:ext cx="236538" cy="246063"/>
          </a:xfrm>
          <a:prstGeom prst="triangle">
            <a:avLst>
              <a:gd name="adj" fmla="val 50000"/>
            </a:avLst>
          </a:prstGeom>
          <a:solidFill>
            <a:srgbClr val="FFFFFF"/>
          </a:solidFill>
          <a:ln w="9525">
            <a:solidFill>
              <a:srgbClr val="000000"/>
            </a:solidFill>
            <a:miter lim="800000"/>
            <a:headEnd/>
            <a:tailEnd/>
          </a:ln>
        </p:spPr>
        <p:txBody>
          <a:bodyPr/>
          <a:lstStyle/>
          <a:p>
            <a:endParaRPr lang="uk-UA"/>
          </a:p>
        </p:txBody>
      </p:sp>
      <p:sp>
        <p:nvSpPr>
          <p:cNvPr id="28691" name="AutoShape 20"/>
          <p:cNvSpPr>
            <a:spLocks noChangeArrowheads="1"/>
          </p:cNvSpPr>
          <p:nvPr/>
        </p:nvSpPr>
        <p:spPr bwMode="auto">
          <a:xfrm>
            <a:off x="-3498850" y="3282950"/>
            <a:ext cx="236537" cy="246063"/>
          </a:xfrm>
          <a:prstGeom prst="triangle">
            <a:avLst>
              <a:gd name="adj" fmla="val 50000"/>
            </a:avLst>
          </a:prstGeom>
          <a:solidFill>
            <a:srgbClr val="FFFFFF"/>
          </a:solidFill>
          <a:ln w="9525">
            <a:solidFill>
              <a:srgbClr val="000000"/>
            </a:solidFill>
            <a:miter lim="800000"/>
            <a:headEnd/>
            <a:tailEnd/>
          </a:ln>
        </p:spPr>
        <p:txBody>
          <a:bodyPr/>
          <a:lstStyle/>
          <a:p>
            <a:endParaRPr lang="uk-UA"/>
          </a:p>
        </p:txBody>
      </p:sp>
      <p:sp>
        <p:nvSpPr>
          <p:cNvPr id="28692" name="AutoShape 21"/>
          <p:cNvSpPr>
            <a:spLocks noChangeArrowheads="1"/>
          </p:cNvSpPr>
          <p:nvPr/>
        </p:nvSpPr>
        <p:spPr bwMode="auto">
          <a:xfrm>
            <a:off x="-2830513" y="3282950"/>
            <a:ext cx="236538" cy="246063"/>
          </a:xfrm>
          <a:prstGeom prst="triangle">
            <a:avLst>
              <a:gd name="adj" fmla="val 50000"/>
            </a:avLst>
          </a:prstGeom>
          <a:solidFill>
            <a:srgbClr val="FFFFFF"/>
          </a:solidFill>
          <a:ln w="9525">
            <a:solidFill>
              <a:srgbClr val="000000"/>
            </a:solidFill>
            <a:miter lim="800000"/>
            <a:headEnd/>
            <a:tailEnd/>
          </a:ln>
        </p:spPr>
        <p:txBody>
          <a:bodyPr/>
          <a:lstStyle/>
          <a:p>
            <a:endParaRPr lang="uk-UA"/>
          </a:p>
        </p:txBody>
      </p:sp>
      <p:sp>
        <p:nvSpPr>
          <p:cNvPr id="28693" name="AutoShape 22"/>
          <p:cNvSpPr>
            <a:spLocks noChangeArrowheads="1"/>
          </p:cNvSpPr>
          <p:nvPr/>
        </p:nvSpPr>
        <p:spPr bwMode="auto">
          <a:xfrm>
            <a:off x="-3930650" y="2867025"/>
            <a:ext cx="236537" cy="246063"/>
          </a:xfrm>
          <a:prstGeom prst="triangle">
            <a:avLst>
              <a:gd name="adj" fmla="val 50000"/>
            </a:avLst>
          </a:prstGeom>
          <a:solidFill>
            <a:srgbClr val="FFFFFF"/>
          </a:solidFill>
          <a:ln w="9525">
            <a:solidFill>
              <a:srgbClr val="000000"/>
            </a:solidFill>
            <a:miter lim="800000"/>
            <a:headEnd/>
            <a:tailEnd/>
          </a:ln>
        </p:spPr>
        <p:txBody>
          <a:bodyPr/>
          <a:lstStyle/>
          <a:p>
            <a:endParaRPr lang="uk-UA"/>
          </a:p>
        </p:txBody>
      </p:sp>
      <p:sp>
        <p:nvSpPr>
          <p:cNvPr id="28694" name="Rectangle 23"/>
          <p:cNvSpPr>
            <a:spLocks noChangeArrowheads="1"/>
          </p:cNvSpPr>
          <p:nvPr/>
        </p:nvSpPr>
        <p:spPr bwMode="auto">
          <a:xfrm>
            <a:off x="-3519488" y="3700463"/>
            <a:ext cx="185738" cy="195262"/>
          </a:xfrm>
          <a:prstGeom prst="rect">
            <a:avLst/>
          </a:prstGeom>
          <a:solidFill>
            <a:srgbClr val="FFFFFF"/>
          </a:solidFill>
          <a:ln w="9525">
            <a:solidFill>
              <a:srgbClr val="000000"/>
            </a:solidFill>
            <a:miter lim="800000"/>
            <a:headEnd/>
            <a:tailEnd/>
          </a:ln>
        </p:spPr>
        <p:txBody>
          <a:bodyPr/>
          <a:lstStyle/>
          <a:p>
            <a:endParaRPr lang="uk-UA"/>
          </a:p>
        </p:txBody>
      </p:sp>
      <p:sp>
        <p:nvSpPr>
          <p:cNvPr id="28695" name="Rectangle 24"/>
          <p:cNvSpPr>
            <a:spLocks noChangeArrowheads="1"/>
          </p:cNvSpPr>
          <p:nvPr/>
        </p:nvSpPr>
        <p:spPr bwMode="auto">
          <a:xfrm>
            <a:off x="-3817938" y="3700463"/>
            <a:ext cx="185738" cy="195262"/>
          </a:xfrm>
          <a:prstGeom prst="rect">
            <a:avLst/>
          </a:prstGeom>
          <a:solidFill>
            <a:srgbClr val="FFFFFF"/>
          </a:solidFill>
          <a:ln w="9525">
            <a:solidFill>
              <a:srgbClr val="000000"/>
            </a:solidFill>
            <a:miter lim="800000"/>
            <a:headEnd/>
            <a:tailEnd/>
          </a:ln>
        </p:spPr>
        <p:txBody>
          <a:bodyPr/>
          <a:lstStyle/>
          <a:p>
            <a:endParaRPr lang="uk-UA"/>
          </a:p>
        </p:txBody>
      </p:sp>
      <p:sp>
        <p:nvSpPr>
          <p:cNvPr id="28696" name="AutoShape 25"/>
          <p:cNvSpPr>
            <a:spLocks noChangeArrowheads="1"/>
          </p:cNvSpPr>
          <p:nvPr/>
        </p:nvSpPr>
        <p:spPr bwMode="auto">
          <a:xfrm>
            <a:off x="-3756025" y="4075113"/>
            <a:ext cx="236537" cy="246062"/>
          </a:xfrm>
          <a:prstGeom prst="triangle">
            <a:avLst>
              <a:gd name="adj" fmla="val 50000"/>
            </a:avLst>
          </a:prstGeom>
          <a:solidFill>
            <a:srgbClr val="FFFFFF"/>
          </a:solidFill>
          <a:ln w="9525">
            <a:solidFill>
              <a:srgbClr val="000000"/>
            </a:solidFill>
            <a:miter lim="800000"/>
            <a:headEnd/>
            <a:tailEnd/>
          </a:ln>
        </p:spPr>
        <p:txBody>
          <a:bodyPr/>
          <a:lstStyle/>
          <a:p>
            <a:endParaRPr lang="uk-UA"/>
          </a:p>
        </p:txBody>
      </p:sp>
      <p:sp>
        <p:nvSpPr>
          <p:cNvPr id="28697" name="AutoShape 26"/>
          <p:cNvSpPr>
            <a:spLocks noChangeArrowheads="1"/>
          </p:cNvSpPr>
          <p:nvPr/>
        </p:nvSpPr>
        <p:spPr bwMode="auto">
          <a:xfrm>
            <a:off x="-3375025" y="4075113"/>
            <a:ext cx="236537" cy="246062"/>
          </a:xfrm>
          <a:prstGeom prst="triangle">
            <a:avLst>
              <a:gd name="adj" fmla="val 50000"/>
            </a:avLst>
          </a:prstGeom>
          <a:solidFill>
            <a:srgbClr val="FFFFFF"/>
          </a:solidFill>
          <a:ln w="9525">
            <a:solidFill>
              <a:srgbClr val="000000"/>
            </a:solidFill>
            <a:miter lim="800000"/>
            <a:headEnd/>
            <a:tailEnd/>
          </a:ln>
        </p:spPr>
        <p:txBody>
          <a:bodyPr/>
          <a:lstStyle/>
          <a:p>
            <a:endParaRPr lang="uk-UA"/>
          </a:p>
        </p:txBody>
      </p:sp>
      <p:sp>
        <p:nvSpPr>
          <p:cNvPr id="28698" name="AutoShape 27"/>
          <p:cNvSpPr>
            <a:spLocks noChangeArrowheads="1"/>
          </p:cNvSpPr>
          <p:nvPr/>
        </p:nvSpPr>
        <p:spPr bwMode="auto">
          <a:xfrm>
            <a:off x="-2593975" y="4048125"/>
            <a:ext cx="236537" cy="246063"/>
          </a:xfrm>
          <a:prstGeom prst="triangle">
            <a:avLst>
              <a:gd name="adj" fmla="val 50000"/>
            </a:avLst>
          </a:prstGeom>
          <a:solidFill>
            <a:srgbClr val="FFFFFF"/>
          </a:solidFill>
          <a:ln w="9525">
            <a:solidFill>
              <a:srgbClr val="000000"/>
            </a:solidFill>
            <a:miter lim="800000"/>
            <a:headEnd/>
            <a:tailEnd/>
          </a:ln>
        </p:spPr>
        <p:txBody>
          <a:bodyPr/>
          <a:lstStyle/>
          <a:p>
            <a:endParaRPr lang="uk-UA"/>
          </a:p>
        </p:txBody>
      </p:sp>
      <p:sp>
        <p:nvSpPr>
          <p:cNvPr id="28699" name="AutoShape 28"/>
          <p:cNvSpPr>
            <a:spLocks noChangeArrowheads="1"/>
          </p:cNvSpPr>
          <p:nvPr/>
        </p:nvSpPr>
        <p:spPr bwMode="auto">
          <a:xfrm>
            <a:off x="-2235200" y="4048125"/>
            <a:ext cx="236537" cy="246063"/>
          </a:xfrm>
          <a:prstGeom prst="triangle">
            <a:avLst>
              <a:gd name="adj" fmla="val 50000"/>
            </a:avLst>
          </a:prstGeom>
          <a:solidFill>
            <a:srgbClr val="FFFFFF"/>
          </a:solidFill>
          <a:ln w="9525">
            <a:solidFill>
              <a:srgbClr val="000000"/>
            </a:solidFill>
            <a:miter lim="800000"/>
            <a:headEnd/>
            <a:tailEnd/>
          </a:ln>
        </p:spPr>
        <p:txBody>
          <a:bodyPr/>
          <a:lstStyle/>
          <a:p>
            <a:endParaRPr lang="uk-UA"/>
          </a:p>
        </p:txBody>
      </p:sp>
      <p:sp>
        <p:nvSpPr>
          <p:cNvPr id="28700" name="AutoShape 29"/>
          <p:cNvSpPr>
            <a:spLocks noChangeArrowheads="1"/>
          </p:cNvSpPr>
          <p:nvPr/>
        </p:nvSpPr>
        <p:spPr bwMode="auto">
          <a:xfrm>
            <a:off x="-3016250" y="4048125"/>
            <a:ext cx="236537" cy="246063"/>
          </a:xfrm>
          <a:prstGeom prst="triangle">
            <a:avLst>
              <a:gd name="adj" fmla="val 50000"/>
            </a:avLst>
          </a:prstGeom>
          <a:solidFill>
            <a:srgbClr val="FFFFFF"/>
          </a:solidFill>
          <a:ln w="9525">
            <a:solidFill>
              <a:srgbClr val="000000"/>
            </a:solidFill>
            <a:miter lim="800000"/>
            <a:headEnd/>
            <a:tailEnd/>
          </a:ln>
        </p:spPr>
        <p:txBody>
          <a:bodyPr/>
          <a:lstStyle/>
          <a:p>
            <a:endParaRPr lang="uk-UA"/>
          </a:p>
        </p:txBody>
      </p:sp>
      <p:sp>
        <p:nvSpPr>
          <p:cNvPr id="28701" name="AutoShape 30"/>
          <p:cNvSpPr>
            <a:spLocks noChangeArrowheads="1"/>
          </p:cNvSpPr>
          <p:nvPr/>
        </p:nvSpPr>
        <p:spPr bwMode="auto">
          <a:xfrm>
            <a:off x="-3930650" y="2867025"/>
            <a:ext cx="236537" cy="298450"/>
          </a:xfrm>
          <a:prstGeom prst="diamond">
            <a:avLst/>
          </a:prstGeom>
          <a:solidFill>
            <a:srgbClr val="FFFFFF"/>
          </a:solidFill>
          <a:ln w="9525">
            <a:solidFill>
              <a:srgbClr val="000000"/>
            </a:solidFill>
            <a:miter lim="800000"/>
            <a:headEnd/>
            <a:tailEnd/>
          </a:ln>
        </p:spPr>
        <p:txBody>
          <a:bodyPr/>
          <a:lstStyle/>
          <a:p>
            <a:endParaRPr lang="uk-UA"/>
          </a:p>
        </p:txBody>
      </p:sp>
      <p:sp>
        <p:nvSpPr>
          <p:cNvPr id="28702" name="AutoShape 31"/>
          <p:cNvSpPr>
            <a:spLocks noChangeArrowheads="1"/>
          </p:cNvSpPr>
          <p:nvPr/>
        </p:nvSpPr>
        <p:spPr bwMode="auto">
          <a:xfrm>
            <a:off x="-3375025" y="4378325"/>
            <a:ext cx="236537" cy="298450"/>
          </a:xfrm>
          <a:prstGeom prst="diamond">
            <a:avLst/>
          </a:prstGeom>
          <a:solidFill>
            <a:srgbClr val="FFFFFF"/>
          </a:solidFill>
          <a:ln w="9525">
            <a:solidFill>
              <a:srgbClr val="000000"/>
            </a:solidFill>
            <a:miter lim="800000"/>
            <a:headEnd/>
            <a:tailEnd/>
          </a:ln>
        </p:spPr>
        <p:txBody>
          <a:bodyPr/>
          <a:lstStyle/>
          <a:p>
            <a:endParaRPr lang="uk-UA"/>
          </a:p>
        </p:txBody>
      </p:sp>
      <p:sp>
        <p:nvSpPr>
          <p:cNvPr id="28703" name="AutoShape 32"/>
          <p:cNvSpPr>
            <a:spLocks noChangeArrowheads="1"/>
          </p:cNvSpPr>
          <p:nvPr/>
        </p:nvSpPr>
        <p:spPr bwMode="auto">
          <a:xfrm>
            <a:off x="-3076575" y="4378325"/>
            <a:ext cx="298450" cy="257175"/>
          </a:xfrm>
          <a:custGeom>
            <a:avLst/>
            <a:gdLst>
              <a:gd name="T0" fmla="*/ 2073316 w 21600"/>
              <a:gd name="T1" fmla="*/ 310027 h 21600"/>
              <a:gd name="T2" fmla="*/ 559000 w 21600"/>
              <a:gd name="T3" fmla="*/ 1531001 h 21600"/>
              <a:gd name="T4" fmla="*/ 2073316 w 21600"/>
              <a:gd name="T5" fmla="*/ 3061989 h 21600"/>
              <a:gd name="T6" fmla="*/ 3564722 w 21600"/>
              <a:gd name="T7" fmla="*/ 1531001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FFFF"/>
          </a:solidFill>
          <a:ln w="9525">
            <a:solidFill>
              <a:srgbClr val="000000"/>
            </a:solidFill>
            <a:miter lim="800000"/>
            <a:headEnd/>
            <a:tailEnd/>
          </a:ln>
        </p:spPr>
        <p:txBody>
          <a:bodyPr/>
          <a:lstStyle/>
          <a:p>
            <a:endParaRPr lang="uk-UA"/>
          </a:p>
        </p:txBody>
      </p:sp>
      <p:sp>
        <p:nvSpPr>
          <p:cNvPr id="28704" name="Rectangle 33"/>
          <p:cNvSpPr>
            <a:spLocks noChangeArrowheads="1"/>
          </p:cNvSpPr>
          <p:nvPr/>
        </p:nvSpPr>
        <p:spPr bwMode="auto">
          <a:xfrm>
            <a:off x="-3694113" y="4800600"/>
            <a:ext cx="185738" cy="195263"/>
          </a:xfrm>
          <a:prstGeom prst="rect">
            <a:avLst/>
          </a:prstGeom>
          <a:solidFill>
            <a:srgbClr val="FFFFFF"/>
          </a:solidFill>
          <a:ln w="9525">
            <a:solidFill>
              <a:srgbClr val="000000"/>
            </a:solidFill>
            <a:miter lim="800000"/>
            <a:headEnd/>
            <a:tailEnd/>
          </a:ln>
        </p:spPr>
        <p:txBody>
          <a:bodyPr/>
          <a:lstStyle/>
          <a:p>
            <a:endParaRPr lang="uk-UA"/>
          </a:p>
        </p:txBody>
      </p:sp>
      <p:sp>
        <p:nvSpPr>
          <p:cNvPr id="28705" name="Rectangle 34"/>
          <p:cNvSpPr>
            <a:spLocks noChangeArrowheads="1"/>
          </p:cNvSpPr>
          <p:nvPr/>
        </p:nvSpPr>
        <p:spPr bwMode="auto">
          <a:xfrm>
            <a:off x="-3375025" y="4800600"/>
            <a:ext cx="185737" cy="195263"/>
          </a:xfrm>
          <a:prstGeom prst="rect">
            <a:avLst/>
          </a:prstGeom>
          <a:solidFill>
            <a:srgbClr val="FFFFFF"/>
          </a:solidFill>
          <a:ln w="9525">
            <a:solidFill>
              <a:srgbClr val="000000"/>
            </a:solidFill>
            <a:miter lim="800000"/>
            <a:headEnd/>
            <a:tailEnd/>
          </a:ln>
        </p:spPr>
        <p:txBody>
          <a:bodyPr/>
          <a:lstStyle/>
          <a:p>
            <a:endParaRPr lang="uk-UA"/>
          </a:p>
        </p:txBody>
      </p:sp>
      <p:sp>
        <p:nvSpPr>
          <p:cNvPr id="28706" name="Rectangle 35"/>
          <p:cNvSpPr>
            <a:spLocks noChangeArrowheads="1"/>
          </p:cNvSpPr>
          <p:nvPr/>
        </p:nvSpPr>
        <p:spPr bwMode="auto">
          <a:xfrm>
            <a:off x="-3016250" y="4800600"/>
            <a:ext cx="185737" cy="195263"/>
          </a:xfrm>
          <a:prstGeom prst="rect">
            <a:avLst/>
          </a:prstGeom>
          <a:solidFill>
            <a:srgbClr val="FFFFFF"/>
          </a:solidFill>
          <a:ln w="9525">
            <a:solidFill>
              <a:srgbClr val="000000"/>
            </a:solidFill>
            <a:miter lim="800000"/>
            <a:headEnd/>
            <a:tailEnd/>
          </a:ln>
        </p:spPr>
        <p:txBody>
          <a:bodyPr/>
          <a:lstStyle/>
          <a:p>
            <a:endParaRPr lang="uk-UA"/>
          </a:p>
        </p:txBody>
      </p:sp>
      <p:sp>
        <p:nvSpPr>
          <p:cNvPr id="28707" name="Rectangle 36"/>
          <p:cNvSpPr>
            <a:spLocks noChangeArrowheads="1"/>
          </p:cNvSpPr>
          <p:nvPr/>
        </p:nvSpPr>
        <p:spPr bwMode="auto">
          <a:xfrm>
            <a:off x="-2667000" y="4800600"/>
            <a:ext cx="185737" cy="195263"/>
          </a:xfrm>
          <a:prstGeom prst="rect">
            <a:avLst/>
          </a:prstGeom>
          <a:solidFill>
            <a:srgbClr val="FFFFFF"/>
          </a:solidFill>
          <a:ln w="9525">
            <a:solidFill>
              <a:srgbClr val="000000"/>
            </a:solidFill>
            <a:miter lim="800000"/>
            <a:headEnd/>
            <a:tailEnd/>
          </a:ln>
        </p:spPr>
        <p:txBody>
          <a:bodyPr/>
          <a:lstStyle/>
          <a:p>
            <a:endParaRPr lang="uk-UA"/>
          </a:p>
        </p:txBody>
      </p:sp>
      <p:sp>
        <p:nvSpPr>
          <p:cNvPr id="28708" name="AutoShape 37"/>
          <p:cNvSpPr>
            <a:spLocks noChangeArrowheads="1"/>
          </p:cNvSpPr>
          <p:nvPr/>
        </p:nvSpPr>
        <p:spPr bwMode="auto">
          <a:xfrm>
            <a:off x="-3868738" y="2889250"/>
            <a:ext cx="298450" cy="257175"/>
          </a:xfrm>
          <a:custGeom>
            <a:avLst/>
            <a:gdLst>
              <a:gd name="T0" fmla="*/ 2073316 w 21600"/>
              <a:gd name="T1" fmla="*/ 310027 h 21600"/>
              <a:gd name="T2" fmla="*/ 559000 w 21600"/>
              <a:gd name="T3" fmla="*/ 1531001 h 21600"/>
              <a:gd name="T4" fmla="*/ 2073316 w 21600"/>
              <a:gd name="T5" fmla="*/ 3061989 h 21600"/>
              <a:gd name="T6" fmla="*/ 3564722 w 21600"/>
              <a:gd name="T7" fmla="*/ 1531001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FFFF"/>
          </a:solidFill>
          <a:ln w="9525">
            <a:solidFill>
              <a:srgbClr val="000000"/>
            </a:solidFill>
            <a:miter lim="800000"/>
            <a:headEnd/>
            <a:tailEnd/>
          </a:ln>
        </p:spPr>
        <p:txBody>
          <a:bodyPr/>
          <a:lstStyle/>
          <a:p>
            <a:endParaRPr lang="uk-UA"/>
          </a:p>
        </p:txBody>
      </p:sp>
      <p:sp>
        <p:nvSpPr>
          <p:cNvPr id="28709" name="Rectangle 39"/>
          <p:cNvSpPr>
            <a:spLocks noChangeArrowheads="1"/>
          </p:cNvSpPr>
          <p:nvPr/>
        </p:nvSpPr>
        <p:spPr bwMode="auto">
          <a:xfrm>
            <a:off x="-3924300" y="2867025"/>
            <a:ext cx="9144000" cy="0"/>
          </a:xfrm>
          <a:prstGeom prst="rect">
            <a:avLst/>
          </a:prstGeom>
          <a:noFill/>
          <a:ln w="9525">
            <a:noFill/>
            <a:miter lim="800000"/>
            <a:headEnd/>
            <a:tailEnd/>
          </a:ln>
        </p:spPr>
        <p:txBody>
          <a:bodyPr wrap="none" anchor="ctr">
            <a:spAutoFit/>
          </a:bodyPr>
          <a:lstStyle/>
          <a:p>
            <a:endParaRPr lang="uk-UA"/>
          </a:p>
        </p:txBody>
      </p:sp>
      <p:sp>
        <p:nvSpPr>
          <p:cNvPr id="28710" name="Rectangle 40"/>
          <p:cNvSpPr>
            <a:spLocks noChangeArrowheads="1"/>
          </p:cNvSpPr>
          <p:nvPr/>
        </p:nvSpPr>
        <p:spPr bwMode="auto">
          <a:xfrm>
            <a:off x="-4152900" y="2867025"/>
            <a:ext cx="9144000" cy="0"/>
          </a:xfrm>
          <a:prstGeom prst="rect">
            <a:avLst/>
          </a:prstGeom>
          <a:noFill/>
          <a:ln w="9525">
            <a:noFill/>
            <a:miter lim="800000"/>
            <a:headEnd/>
            <a:tailEnd/>
          </a:ln>
        </p:spPr>
        <p:txBody>
          <a:bodyPr wrap="none" anchor="ctr">
            <a:spAutoFit/>
          </a:bodyPr>
          <a:lstStyle/>
          <a:p>
            <a:endParaRPr lang="uk-UA"/>
          </a:p>
        </p:txBody>
      </p:sp>
      <p:sp>
        <p:nvSpPr>
          <p:cNvPr id="28711" name="Rectangle 41"/>
          <p:cNvSpPr>
            <a:spLocks noChangeArrowheads="1"/>
          </p:cNvSpPr>
          <p:nvPr/>
        </p:nvSpPr>
        <p:spPr bwMode="auto">
          <a:xfrm>
            <a:off x="-3924300" y="2867025"/>
            <a:ext cx="1457325" cy="1128713"/>
          </a:xfrm>
          <a:prstGeom prst="rect">
            <a:avLst/>
          </a:prstGeom>
          <a:noFill/>
          <a:ln w="9525">
            <a:noFill/>
            <a:miter lim="800000"/>
            <a:headEnd/>
            <a:tailEnd/>
          </a:ln>
        </p:spPr>
        <p:txBody>
          <a:bodyPr wrap="none" anchor="ctr">
            <a:spAutoFit/>
          </a:bodyPr>
          <a:lstStyle/>
          <a:p>
            <a:pPr>
              <a:buFontTx/>
              <a:buAutoNum type="arabicParenR"/>
            </a:pPr>
            <a:r>
              <a:rPr lang="uk-UA"/>
              <a:t/>
            </a:r>
            <a:br>
              <a:rPr lang="uk-UA"/>
            </a:br>
            <a:endParaRPr lang="uk-UA"/>
          </a:p>
          <a:p>
            <a:pPr eaLnBrk="0" hangingPunct="0"/>
            <a:r>
              <a:rPr lang="uk-UA" sz="1400">
                <a:latin typeface="Times New Roman" pitchFamily="18" charset="0"/>
                <a:ea typeface="Calibri" pitchFamily="34" charset="0"/>
                <a:cs typeface="Times New Roman" pitchFamily="18" charset="0"/>
              </a:rPr>
              <a:t>Відповідь: 4522, </a:t>
            </a:r>
            <a:endParaRPr lang="uk-UA" sz="1100"/>
          </a:p>
          <a:p>
            <a:pPr eaLnBrk="0" hangingPunct="0"/>
            <a:endParaRPr lang="uk-UA"/>
          </a:p>
        </p:txBody>
      </p:sp>
      <p:sp>
        <p:nvSpPr>
          <p:cNvPr id="28712" name="WordArt 42"/>
          <p:cNvSpPr>
            <a:spLocks noChangeArrowheads="1" noChangeShapeType="1" noTextEdit="1"/>
          </p:cNvSpPr>
          <p:nvPr/>
        </p:nvSpPr>
        <p:spPr bwMode="auto">
          <a:xfrm>
            <a:off x="3671888" y="419100"/>
            <a:ext cx="823912" cy="665163"/>
          </a:xfrm>
          <a:prstGeom prst="rect">
            <a:avLst/>
          </a:prstGeom>
        </p:spPr>
        <p:txBody>
          <a:bodyPr wrap="none" fromWordArt="1">
            <a:prstTxWarp prst="textPlain">
              <a:avLst>
                <a:gd name="adj" fmla="val 50000"/>
              </a:avLst>
            </a:prstTxWarp>
          </a:bodyPr>
          <a:lstStyle/>
          <a:p>
            <a:pPr algn="ctr"/>
            <a:r>
              <a:rPr lang="uk-UA" sz="3600" kern="10">
                <a:ln w="28575">
                  <a:solidFill>
                    <a:srgbClr val="000000"/>
                  </a:solidFill>
                  <a:round/>
                  <a:headEnd/>
                  <a:tailEnd/>
                </a:ln>
                <a:solidFill>
                  <a:srgbClr val="0000FF"/>
                </a:solidFill>
                <a:effectLst>
                  <a:outerShdw dist="35921" dir="2700000" algn="ctr" rotWithShape="0">
                    <a:srgbClr val="C0C0C0">
                      <a:alpha val="79999"/>
                    </a:srgbClr>
                  </a:outerShdw>
                </a:effectLst>
                <a:latin typeface="Impact"/>
              </a:rPr>
              <a:t>№5</a:t>
            </a:r>
          </a:p>
        </p:txBody>
      </p:sp>
      <p:pic>
        <p:nvPicPr>
          <p:cNvPr id="28713" name="Picture 46"/>
          <p:cNvPicPr>
            <a:picLocks noChangeAspect="1" noChangeArrowheads="1"/>
          </p:cNvPicPr>
          <p:nvPr/>
        </p:nvPicPr>
        <p:blipFill>
          <a:blip r:embed="rId2"/>
          <a:srcRect l="12337" t="19597" r="6250" b="30424"/>
          <a:stretch>
            <a:fillRect/>
          </a:stretch>
        </p:blipFill>
        <p:spPr bwMode="auto">
          <a:xfrm>
            <a:off x="288925" y="1746250"/>
            <a:ext cx="8520113" cy="3922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p:cNvPicPr>
            <a:picLocks noChangeAspect="1" noChangeArrowheads="1"/>
          </p:cNvPicPr>
          <p:nvPr/>
        </p:nvPicPr>
        <p:blipFill>
          <a:blip r:embed="rId2"/>
          <a:srcRect l="28288" t="27908" r="29053" b="25629"/>
          <a:stretch>
            <a:fillRect/>
          </a:stretch>
        </p:blipFill>
        <p:spPr bwMode="auto">
          <a:xfrm>
            <a:off x="595313" y="1041400"/>
            <a:ext cx="6858000" cy="5602288"/>
          </a:xfrm>
          <a:prstGeom prst="rect">
            <a:avLst/>
          </a:prstGeom>
          <a:noFill/>
          <a:ln w="9525">
            <a:noFill/>
            <a:miter lim="800000"/>
            <a:headEnd/>
            <a:tailEnd/>
          </a:ln>
        </p:spPr>
      </p:pic>
      <p:pic>
        <p:nvPicPr>
          <p:cNvPr id="29698" name="Рисунок 7"/>
          <p:cNvPicPr>
            <a:picLocks noChangeAspect="1"/>
          </p:cNvPicPr>
          <p:nvPr/>
        </p:nvPicPr>
        <p:blipFill>
          <a:blip r:embed="rId3"/>
          <a:srcRect/>
          <a:stretch>
            <a:fillRect/>
          </a:stretch>
        </p:blipFill>
        <p:spPr bwMode="auto">
          <a:xfrm>
            <a:off x="7418388" y="0"/>
            <a:ext cx="1725612" cy="1928813"/>
          </a:xfrm>
          <a:prstGeom prst="rect">
            <a:avLst/>
          </a:prstGeom>
          <a:noFill/>
          <a:ln w="9525">
            <a:noFill/>
            <a:miter lim="800000"/>
            <a:headEnd/>
            <a:tailEnd/>
          </a:ln>
        </p:spPr>
      </p:pic>
      <p:sp>
        <p:nvSpPr>
          <p:cNvPr id="29699" name="WordArt 4"/>
          <p:cNvSpPr>
            <a:spLocks noChangeArrowheads="1" noChangeShapeType="1" noTextEdit="1"/>
          </p:cNvSpPr>
          <p:nvPr/>
        </p:nvSpPr>
        <p:spPr bwMode="auto">
          <a:xfrm>
            <a:off x="2103438" y="298450"/>
            <a:ext cx="823912" cy="665163"/>
          </a:xfrm>
          <a:prstGeom prst="rect">
            <a:avLst/>
          </a:prstGeom>
        </p:spPr>
        <p:txBody>
          <a:bodyPr wrap="none" fromWordArt="1">
            <a:prstTxWarp prst="textPlain">
              <a:avLst>
                <a:gd name="adj" fmla="val 50000"/>
              </a:avLst>
            </a:prstTxWarp>
          </a:bodyPr>
          <a:lstStyle/>
          <a:p>
            <a:pPr algn="ctr"/>
            <a:r>
              <a:rPr lang="uk-UA" sz="3600" kern="10">
                <a:ln w="28575">
                  <a:solidFill>
                    <a:srgbClr val="000000"/>
                  </a:solidFill>
                  <a:round/>
                  <a:headEnd/>
                  <a:tailEnd/>
                </a:ln>
                <a:solidFill>
                  <a:srgbClr val="0000FF"/>
                </a:solidFill>
                <a:effectLst>
                  <a:outerShdw dist="35921" dir="2700000" algn="ctr" rotWithShape="0">
                    <a:srgbClr val="C0C0C0">
                      <a:alpha val="79999"/>
                    </a:srgbClr>
                  </a:outerShdw>
                </a:effectLst>
                <a:latin typeface="Impact"/>
              </a:rPr>
              <a:t>№10</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2"/>
          <a:srcRect l="28906" t="26454" r="26091" b="30403"/>
          <a:stretch>
            <a:fillRect/>
          </a:stretch>
        </p:blipFill>
        <p:spPr bwMode="auto">
          <a:xfrm>
            <a:off x="1189038" y="1454150"/>
            <a:ext cx="6523037" cy="4689475"/>
          </a:xfrm>
          <a:prstGeom prst="rect">
            <a:avLst/>
          </a:prstGeom>
          <a:noFill/>
          <a:ln w="9525">
            <a:noFill/>
            <a:miter lim="800000"/>
            <a:headEnd/>
            <a:tailEnd/>
          </a:ln>
        </p:spPr>
      </p:pic>
      <p:pic>
        <p:nvPicPr>
          <p:cNvPr id="30722" name="Рисунок 3"/>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160338" y="4484688"/>
            <a:ext cx="2235201" cy="2236787"/>
          </a:xfrm>
          <a:prstGeom prst="rect">
            <a:avLst/>
          </a:prstGeom>
          <a:noFill/>
          <a:ln w="9525">
            <a:noFill/>
            <a:miter lim="800000"/>
            <a:headEnd/>
            <a:tailEnd/>
          </a:ln>
        </p:spPr>
      </p:pic>
      <p:pic>
        <p:nvPicPr>
          <p:cNvPr id="30723" name="Рисунок 7"/>
          <p:cNvPicPr>
            <a:picLocks noChangeAspect="1"/>
          </p:cNvPicPr>
          <p:nvPr/>
        </p:nvPicPr>
        <p:blipFill>
          <a:blip r:embed="rId4"/>
          <a:srcRect/>
          <a:stretch>
            <a:fillRect/>
          </a:stretch>
        </p:blipFill>
        <p:spPr bwMode="auto">
          <a:xfrm>
            <a:off x="7015163" y="-92075"/>
            <a:ext cx="2160587" cy="2000250"/>
          </a:xfrm>
          <a:prstGeom prst="rect">
            <a:avLst/>
          </a:prstGeom>
          <a:noFill/>
          <a:ln w="9525">
            <a:noFill/>
            <a:miter lim="800000"/>
            <a:headEnd/>
            <a:tailEnd/>
          </a:ln>
        </p:spPr>
      </p:pic>
      <p:sp>
        <p:nvSpPr>
          <p:cNvPr id="30724" name="WordArt 5"/>
          <p:cNvSpPr>
            <a:spLocks noChangeArrowheads="1" noChangeShapeType="1" noTextEdit="1"/>
          </p:cNvSpPr>
          <p:nvPr/>
        </p:nvSpPr>
        <p:spPr bwMode="auto">
          <a:xfrm>
            <a:off x="2103438" y="298450"/>
            <a:ext cx="823912" cy="665163"/>
          </a:xfrm>
          <a:prstGeom prst="rect">
            <a:avLst/>
          </a:prstGeom>
        </p:spPr>
        <p:txBody>
          <a:bodyPr wrap="none" fromWordArt="1">
            <a:prstTxWarp prst="textPlain">
              <a:avLst>
                <a:gd name="adj" fmla="val 50000"/>
              </a:avLst>
            </a:prstTxWarp>
          </a:bodyPr>
          <a:lstStyle/>
          <a:p>
            <a:pPr algn="ctr"/>
            <a:r>
              <a:rPr lang="uk-UA" sz="3600" kern="10">
                <a:ln w="28575">
                  <a:solidFill>
                    <a:srgbClr val="000000"/>
                  </a:solidFill>
                  <a:round/>
                  <a:headEnd/>
                  <a:tailEnd/>
                </a:ln>
                <a:solidFill>
                  <a:srgbClr val="0000FF"/>
                </a:solidFill>
                <a:effectLst>
                  <a:outerShdw dist="35921" dir="2700000" algn="ctr" rotWithShape="0">
                    <a:srgbClr val="C0C0C0">
                      <a:alpha val="79999"/>
                    </a:srgbClr>
                  </a:outerShdw>
                </a:effectLst>
                <a:latin typeface="Impact"/>
              </a:rPr>
              <a:t>№10</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ChangeAspect="1" noChangeArrowheads="1"/>
          </p:cNvPicPr>
          <p:nvPr/>
        </p:nvPicPr>
        <p:blipFill>
          <a:blip r:embed="rId2"/>
          <a:srcRect l="3125" t="20204" r="40788" b="15842"/>
          <a:stretch>
            <a:fillRect/>
          </a:stretch>
        </p:blipFill>
        <p:spPr bwMode="auto">
          <a:xfrm>
            <a:off x="1371600" y="212725"/>
            <a:ext cx="7466013" cy="6384925"/>
          </a:xfrm>
          <a:prstGeom prst="rect">
            <a:avLst/>
          </a:prstGeom>
          <a:noFill/>
          <a:ln w="9525">
            <a:noFill/>
            <a:miter lim="800000"/>
            <a:headEnd/>
            <a:tailEnd/>
          </a:ln>
        </p:spPr>
      </p:pic>
      <p:sp>
        <p:nvSpPr>
          <p:cNvPr id="31746" name="WordArt 3"/>
          <p:cNvSpPr>
            <a:spLocks noChangeArrowheads="1" noChangeShapeType="1" noTextEdit="1"/>
          </p:cNvSpPr>
          <p:nvPr/>
        </p:nvSpPr>
        <p:spPr bwMode="auto">
          <a:xfrm>
            <a:off x="396875" y="2478088"/>
            <a:ext cx="823913" cy="665162"/>
          </a:xfrm>
          <a:prstGeom prst="rect">
            <a:avLst/>
          </a:prstGeom>
        </p:spPr>
        <p:txBody>
          <a:bodyPr wrap="none" fromWordArt="1">
            <a:prstTxWarp prst="textPlain">
              <a:avLst>
                <a:gd name="adj" fmla="val 50000"/>
              </a:avLst>
            </a:prstTxWarp>
          </a:bodyPr>
          <a:lstStyle/>
          <a:p>
            <a:pPr algn="ctr"/>
            <a:r>
              <a:rPr lang="uk-UA" sz="3600" kern="10">
                <a:ln w="28575">
                  <a:solidFill>
                    <a:srgbClr val="000000"/>
                  </a:solidFill>
                  <a:round/>
                  <a:headEnd/>
                  <a:tailEnd/>
                </a:ln>
                <a:solidFill>
                  <a:srgbClr val="0000FF"/>
                </a:solidFill>
                <a:effectLst>
                  <a:outerShdw dist="35921" dir="2700000" algn="ctr" rotWithShape="0">
                    <a:srgbClr val="C0C0C0">
                      <a:alpha val="79999"/>
                    </a:srgbClr>
                  </a:outerShdw>
                </a:effectLst>
                <a:latin typeface="Impact"/>
              </a:rPr>
              <a:t>№13</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WordArt 3"/>
          <p:cNvSpPr>
            <a:spLocks noChangeArrowheads="1" noChangeShapeType="1" noTextEdit="1"/>
          </p:cNvSpPr>
          <p:nvPr/>
        </p:nvSpPr>
        <p:spPr bwMode="auto">
          <a:xfrm>
            <a:off x="2420938" y="296863"/>
            <a:ext cx="823912" cy="665162"/>
          </a:xfrm>
          <a:prstGeom prst="rect">
            <a:avLst/>
          </a:prstGeom>
        </p:spPr>
        <p:txBody>
          <a:bodyPr wrap="none" fromWordArt="1">
            <a:prstTxWarp prst="textPlain">
              <a:avLst>
                <a:gd name="adj" fmla="val 50000"/>
              </a:avLst>
            </a:prstTxWarp>
          </a:bodyPr>
          <a:lstStyle/>
          <a:p>
            <a:pPr algn="ctr"/>
            <a:r>
              <a:rPr lang="uk-UA" sz="3600" kern="10">
                <a:ln w="28575">
                  <a:solidFill>
                    <a:srgbClr val="000000"/>
                  </a:solidFill>
                  <a:round/>
                  <a:headEnd/>
                  <a:tailEnd/>
                </a:ln>
                <a:solidFill>
                  <a:srgbClr val="0000FF"/>
                </a:solidFill>
                <a:effectLst>
                  <a:outerShdw dist="35921" dir="2700000" algn="ctr" rotWithShape="0">
                    <a:srgbClr val="C0C0C0">
                      <a:alpha val="79999"/>
                    </a:srgbClr>
                  </a:outerShdw>
                </a:effectLst>
                <a:latin typeface="Impact"/>
              </a:rPr>
              <a:t>№14</a:t>
            </a:r>
          </a:p>
        </p:txBody>
      </p:sp>
      <p:pic>
        <p:nvPicPr>
          <p:cNvPr id="32770" name="Picture 4"/>
          <p:cNvPicPr>
            <a:picLocks noChangeAspect="1" noChangeArrowheads="1"/>
          </p:cNvPicPr>
          <p:nvPr/>
        </p:nvPicPr>
        <p:blipFill>
          <a:blip r:embed="rId2"/>
          <a:srcRect/>
          <a:stretch>
            <a:fillRect/>
          </a:stretch>
        </p:blipFill>
        <p:spPr bwMode="auto">
          <a:xfrm>
            <a:off x="501650" y="2160588"/>
            <a:ext cx="8253413" cy="3308350"/>
          </a:xfrm>
          <a:prstGeom prst="rect">
            <a:avLst/>
          </a:prstGeom>
          <a:noFill/>
          <a:ln w="9525">
            <a:noFill/>
            <a:miter lim="800000"/>
            <a:headEnd/>
            <a:tailEnd/>
          </a:ln>
        </p:spPr>
      </p:pic>
      <p:sp>
        <p:nvSpPr>
          <p:cNvPr id="32771" name="Rectangle 5"/>
          <p:cNvSpPr>
            <a:spLocks noChangeArrowheads="1"/>
          </p:cNvSpPr>
          <p:nvPr/>
        </p:nvSpPr>
        <p:spPr bwMode="auto">
          <a:xfrm>
            <a:off x="398463" y="1366838"/>
            <a:ext cx="8304212" cy="641350"/>
          </a:xfrm>
          <a:prstGeom prst="rect">
            <a:avLst/>
          </a:prstGeom>
          <a:noFill/>
          <a:ln w="9525">
            <a:noFill/>
            <a:miter lim="800000"/>
            <a:headEnd/>
            <a:tailEnd/>
          </a:ln>
        </p:spPr>
        <p:txBody>
          <a:bodyPr>
            <a:spAutoFit/>
          </a:bodyPr>
          <a:lstStyle/>
          <a:p>
            <a:pPr algn="ctr"/>
            <a:r>
              <a:rPr lang="ru-RU"/>
              <a:t>У вигляді геометричних фігур записано речення. Розшифруй його за допомогою коду, який наведено в прямокутнику.</a:t>
            </a:r>
            <a:endParaRPr lang="uk-UA"/>
          </a:p>
        </p:txBody>
      </p:sp>
      <p:sp>
        <p:nvSpPr>
          <p:cNvPr id="32772" name="WordArt 6"/>
          <p:cNvSpPr>
            <a:spLocks noChangeArrowheads="1" noChangeShapeType="1" noTextEdit="1"/>
          </p:cNvSpPr>
          <p:nvPr/>
        </p:nvSpPr>
        <p:spPr bwMode="auto">
          <a:xfrm>
            <a:off x="3081338" y="3625850"/>
            <a:ext cx="4733925" cy="1047750"/>
          </a:xfrm>
          <a:prstGeom prst="rect">
            <a:avLst/>
          </a:prstGeom>
        </p:spPr>
        <p:txBody>
          <a:bodyPr wrap="none" fromWordArt="1">
            <a:prstTxWarp prst="textPlain">
              <a:avLst>
                <a:gd name="adj" fmla="val 50000"/>
              </a:avLst>
            </a:prstTxWarp>
          </a:bodyPr>
          <a:lstStyle/>
          <a:p>
            <a:pPr algn="ctr"/>
            <a:r>
              <a:rPr lang="uk-UA" sz="3600" kern="10">
                <a:ln w="9525">
                  <a:solidFill>
                    <a:srgbClr val="000000"/>
                  </a:solidFill>
                  <a:round/>
                  <a:headEnd/>
                  <a:tailEnd/>
                </a:ln>
                <a:latin typeface="Arial"/>
                <a:cs typeface="Arial"/>
              </a:rPr>
              <a:t>Ком'пютер мій друже - </a:t>
            </a:r>
          </a:p>
          <a:p>
            <a:pPr algn="ctr"/>
            <a:r>
              <a:rPr lang="uk-UA" sz="3600" kern="10">
                <a:ln w="9525">
                  <a:solidFill>
                    <a:srgbClr val="000000"/>
                  </a:solidFill>
                  <a:round/>
                  <a:headEnd/>
                  <a:tailEnd/>
                </a:ln>
                <a:latin typeface="Arial"/>
                <a:cs typeface="Arial"/>
              </a:rPr>
              <a:t>люблю його дуже!</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a:blip r:embed="rId2"/>
          <a:srcRect l="3125" t="29991" r="5794" b="29579"/>
          <a:stretch>
            <a:fillRect/>
          </a:stretch>
        </p:blipFill>
        <p:spPr bwMode="auto">
          <a:xfrm>
            <a:off x="127000" y="982663"/>
            <a:ext cx="8883650" cy="2957512"/>
          </a:xfrm>
          <a:prstGeom prst="rect">
            <a:avLst/>
          </a:prstGeom>
          <a:noFill/>
          <a:ln w="9525">
            <a:noFill/>
            <a:miter lim="800000"/>
            <a:headEnd/>
            <a:tailEnd/>
          </a:ln>
        </p:spPr>
      </p:pic>
      <p:pic>
        <p:nvPicPr>
          <p:cNvPr id="33794" name="Picture 3"/>
          <p:cNvPicPr>
            <a:picLocks noChangeAspect="1" noChangeArrowheads="1"/>
          </p:cNvPicPr>
          <p:nvPr/>
        </p:nvPicPr>
        <p:blipFill>
          <a:blip r:embed="rId3"/>
          <a:srcRect l="10156" t="32292" r="15788" b="29991"/>
          <a:stretch>
            <a:fillRect/>
          </a:stretch>
        </p:blipFill>
        <p:spPr bwMode="auto">
          <a:xfrm>
            <a:off x="127000" y="3902075"/>
            <a:ext cx="8899525" cy="2759075"/>
          </a:xfrm>
          <a:prstGeom prst="rect">
            <a:avLst/>
          </a:prstGeom>
          <a:noFill/>
          <a:ln w="9525">
            <a:noFill/>
            <a:miter lim="800000"/>
            <a:headEnd/>
            <a:tailEnd/>
          </a:ln>
        </p:spPr>
      </p:pic>
      <p:sp>
        <p:nvSpPr>
          <p:cNvPr id="33795" name="WordArt 4"/>
          <p:cNvSpPr>
            <a:spLocks noChangeArrowheads="1" noChangeShapeType="1" noTextEdit="1"/>
          </p:cNvSpPr>
          <p:nvPr/>
        </p:nvSpPr>
        <p:spPr bwMode="auto">
          <a:xfrm>
            <a:off x="3733800" y="238125"/>
            <a:ext cx="823913" cy="665163"/>
          </a:xfrm>
          <a:prstGeom prst="rect">
            <a:avLst/>
          </a:prstGeom>
        </p:spPr>
        <p:txBody>
          <a:bodyPr wrap="none" fromWordArt="1">
            <a:prstTxWarp prst="textPlain">
              <a:avLst>
                <a:gd name="adj" fmla="val 50000"/>
              </a:avLst>
            </a:prstTxWarp>
          </a:bodyPr>
          <a:lstStyle/>
          <a:p>
            <a:pPr algn="ctr"/>
            <a:r>
              <a:rPr lang="uk-UA" sz="3600" kern="10">
                <a:ln w="28575">
                  <a:solidFill>
                    <a:srgbClr val="000000"/>
                  </a:solidFill>
                  <a:round/>
                  <a:headEnd/>
                  <a:tailEnd/>
                </a:ln>
                <a:solidFill>
                  <a:srgbClr val="0000FF"/>
                </a:solidFill>
                <a:effectLst>
                  <a:outerShdw dist="35921" dir="2700000" algn="ctr" rotWithShape="0">
                    <a:srgbClr val="C0C0C0">
                      <a:alpha val="79999"/>
                    </a:srgbClr>
                  </a:outerShdw>
                </a:effectLst>
                <a:latin typeface="Impact"/>
              </a:rPr>
              <a:t>№15</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p:cNvPicPr>
            <a:picLocks noChangeAspect="1" noChangeArrowheads="1"/>
          </p:cNvPicPr>
          <p:nvPr/>
        </p:nvPicPr>
        <p:blipFill>
          <a:blip r:embed="rId2"/>
          <a:srcRect l="21094" t="36676" r="20003" b="36893"/>
          <a:stretch>
            <a:fillRect/>
          </a:stretch>
        </p:blipFill>
        <p:spPr bwMode="auto">
          <a:xfrm>
            <a:off x="288925" y="2363788"/>
            <a:ext cx="8599488" cy="2894012"/>
          </a:xfrm>
          <a:prstGeom prst="rect">
            <a:avLst/>
          </a:prstGeom>
          <a:noFill/>
          <a:ln w="9525">
            <a:noFill/>
            <a:miter lim="800000"/>
            <a:headEnd/>
            <a:tailEnd/>
          </a:ln>
        </p:spPr>
      </p:pic>
      <p:sp>
        <p:nvSpPr>
          <p:cNvPr id="34818" name="WordArt 3"/>
          <p:cNvSpPr>
            <a:spLocks noChangeArrowheads="1" noChangeShapeType="1" noTextEdit="1"/>
          </p:cNvSpPr>
          <p:nvPr/>
        </p:nvSpPr>
        <p:spPr bwMode="auto">
          <a:xfrm>
            <a:off x="4038600" y="665163"/>
            <a:ext cx="823913" cy="665162"/>
          </a:xfrm>
          <a:prstGeom prst="rect">
            <a:avLst/>
          </a:prstGeom>
        </p:spPr>
        <p:txBody>
          <a:bodyPr wrap="none" fromWordArt="1">
            <a:prstTxWarp prst="textPlain">
              <a:avLst>
                <a:gd name="adj" fmla="val 50000"/>
              </a:avLst>
            </a:prstTxWarp>
          </a:bodyPr>
          <a:lstStyle/>
          <a:p>
            <a:pPr algn="ctr"/>
            <a:r>
              <a:rPr lang="uk-UA" sz="3600" kern="10">
                <a:ln w="28575">
                  <a:solidFill>
                    <a:srgbClr val="000000"/>
                  </a:solidFill>
                  <a:round/>
                  <a:headEnd/>
                  <a:tailEnd/>
                </a:ln>
                <a:solidFill>
                  <a:srgbClr val="0000FF"/>
                </a:solidFill>
                <a:effectLst>
                  <a:outerShdw dist="35921" dir="2700000" algn="ctr" rotWithShape="0">
                    <a:srgbClr val="C0C0C0">
                      <a:alpha val="79999"/>
                    </a:srgbClr>
                  </a:outerShdw>
                </a:effectLst>
                <a:latin typeface="Impact"/>
              </a:rPr>
              <a:t>№17</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ChangeAspect="1" noChangeArrowheads="1"/>
          </p:cNvPicPr>
          <p:nvPr/>
        </p:nvPicPr>
        <p:blipFill>
          <a:blip r:embed="rId2"/>
          <a:srcRect l="29378" t="33746" r="27669" b="35634"/>
          <a:stretch>
            <a:fillRect/>
          </a:stretch>
        </p:blipFill>
        <p:spPr bwMode="auto">
          <a:xfrm>
            <a:off x="579438" y="1925638"/>
            <a:ext cx="7969250" cy="4260850"/>
          </a:xfrm>
          <a:prstGeom prst="rect">
            <a:avLst/>
          </a:prstGeom>
          <a:noFill/>
          <a:ln w="9525">
            <a:noFill/>
            <a:miter lim="800000"/>
            <a:headEnd/>
            <a:tailEnd/>
          </a:ln>
        </p:spPr>
      </p:pic>
      <p:sp>
        <p:nvSpPr>
          <p:cNvPr id="35842" name="WordArt 3"/>
          <p:cNvSpPr>
            <a:spLocks noChangeArrowheads="1" noChangeShapeType="1" noTextEdit="1"/>
          </p:cNvSpPr>
          <p:nvPr/>
        </p:nvSpPr>
        <p:spPr bwMode="auto">
          <a:xfrm>
            <a:off x="4038600" y="665163"/>
            <a:ext cx="823913" cy="665162"/>
          </a:xfrm>
          <a:prstGeom prst="rect">
            <a:avLst/>
          </a:prstGeom>
        </p:spPr>
        <p:txBody>
          <a:bodyPr wrap="none" fromWordArt="1">
            <a:prstTxWarp prst="textPlain">
              <a:avLst>
                <a:gd name="adj" fmla="val 50000"/>
              </a:avLst>
            </a:prstTxWarp>
          </a:bodyPr>
          <a:lstStyle/>
          <a:p>
            <a:pPr algn="ctr"/>
            <a:r>
              <a:rPr lang="uk-UA" sz="3600" kern="10">
                <a:ln w="28575">
                  <a:solidFill>
                    <a:srgbClr val="000000"/>
                  </a:solidFill>
                  <a:round/>
                  <a:headEnd/>
                  <a:tailEnd/>
                </a:ln>
                <a:solidFill>
                  <a:srgbClr val="0000FF"/>
                </a:solidFill>
                <a:effectLst>
                  <a:outerShdw dist="35921" dir="2700000" algn="ctr" rotWithShape="0">
                    <a:srgbClr val="C0C0C0">
                      <a:alpha val="79999"/>
                    </a:srgbClr>
                  </a:outerShdw>
                </a:effectLst>
                <a:latin typeface="Impact"/>
              </a:rPr>
              <a:t>№23</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AutoShape 24"/>
          <p:cNvSpPr>
            <a:spLocks noChangeArrowheads="1"/>
          </p:cNvSpPr>
          <p:nvPr/>
        </p:nvSpPr>
        <p:spPr bwMode="auto">
          <a:xfrm>
            <a:off x="-3756025" y="4378325"/>
            <a:ext cx="236537" cy="298450"/>
          </a:xfrm>
          <a:prstGeom prst="diamond">
            <a:avLst/>
          </a:prstGeom>
          <a:solidFill>
            <a:srgbClr val="FFFFFF"/>
          </a:solidFill>
          <a:ln w="9525">
            <a:solidFill>
              <a:srgbClr val="000000"/>
            </a:solidFill>
            <a:miter lim="800000"/>
            <a:headEnd/>
            <a:tailEnd/>
          </a:ln>
        </p:spPr>
        <p:txBody>
          <a:bodyPr/>
          <a:lstStyle/>
          <a:p>
            <a:endParaRPr lang="uk-UA"/>
          </a:p>
        </p:txBody>
      </p:sp>
      <p:sp>
        <p:nvSpPr>
          <p:cNvPr id="10242" name="AutoShape 36"/>
          <p:cNvSpPr>
            <a:spLocks noChangeArrowheads="1"/>
          </p:cNvSpPr>
          <p:nvPr/>
        </p:nvSpPr>
        <p:spPr bwMode="auto">
          <a:xfrm>
            <a:off x="-3930650" y="3287713"/>
            <a:ext cx="298450" cy="257175"/>
          </a:xfrm>
          <a:custGeom>
            <a:avLst/>
            <a:gdLst>
              <a:gd name="T0" fmla="*/ 2073316 w 21600"/>
              <a:gd name="T1" fmla="*/ 310027 h 21600"/>
              <a:gd name="T2" fmla="*/ 559000 w 21600"/>
              <a:gd name="T3" fmla="*/ 1531001 h 21600"/>
              <a:gd name="T4" fmla="*/ 2073316 w 21600"/>
              <a:gd name="T5" fmla="*/ 3061989 h 21600"/>
              <a:gd name="T6" fmla="*/ 3564722 w 21600"/>
              <a:gd name="T7" fmla="*/ 1531001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FFFF"/>
          </a:solidFill>
          <a:ln w="9525">
            <a:solidFill>
              <a:srgbClr val="000000"/>
            </a:solidFill>
            <a:miter lim="800000"/>
            <a:headEnd/>
            <a:tailEnd/>
          </a:ln>
        </p:spPr>
        <p:txBody>
          <a:bodyPr/>
          <a:lstStyle/>
          <a:p>
            <a:endParaRPr lang="uk-UA"/>
          </a:p>
        </p:txBody>
      </p:sp>
      <p:sp>
        <p:nvSpPr>
          <p:cNvPr id="10243" name="AutoShape 1"/>
          <p:cNvSpPr>
            <a:spLocks noChangeArrowheads="1"/>
          </p:cNvSpPr>
          <p:nvPr/>
        </p:nvSpPr>
        <p:spPr bwMode="auto">
          <a:xfrm>
            <a:off x="-3868738" y="3282950"/>
            <a:ext cx="236538" cy="246063"/>
          </a:xfrm>
          <a:prstGeom prst="triangle">
            <a:avLst>
              <a:gd name="adj" fmla="val 50000"/>
            </a:avLst>
          </a:prstGeom>
          <a:solidFill>
            <a:srgbClr val="FFFFFF"/>
          </a:solidFill>
          <a:ln w="9525">
            <a:solidFill>
              <a:srgbClr val="000000"/>
            </a:solidFill>
            <a:miter lim="800000"/>
            <a:headEnd/>
            <a:tailEnd/>
          </a:ln>
        </p:spPr>
        <p:txBody>
          <a:bodyPr/>
          <a:lstStyle/>
          <a:p>
            <a:endParaRPr lang="uk-UA"/>
          </a:p>
        </p:txBody>
      </p:sp>
      <p:sp>
        <p:nvSpPr>
          <p:cNvPr id="10244" name="AutoShape 28"/>
          <p:cNvSpPr>
            <a:spLocks noChangeArrowheads="1"/>
          </p:cNvSpPr>
          <p:nvPr/>
        </p:nvSpPr>
        <p:spPr bwMode="auto">
          <a:xfrm>
            <a:off x="-3570288" y="2978150"/>
            <a:ext cx="236538" cy="246063"/>
          </a:xfrm>
          <a:prstGeom prst="triangle">
            <a:avLst>
              <a:gd name="adj" fmla="val 50000"/>
            </a:avLst>
          </a:prstGeom>
          <a:solidFill>
            <a:srgbClr val="FFFFFF"/>
          </a:solidFill>
          <a:ln w="9525">
            <a:solidFill>
              <a:srgbClr val="000000"/>
            </a:solidFill>
            <a:miter lim="800000"/>
            <a:headEnd/>
            <a:tailEnd/>
          </a:ln>
        </p:spPr>
        <p:txBody>
          <a:bodyPr/>
          <a:lstStyle/>
          <a:p>
            <a:endParaRPr lang="uk-UA"/>
          </a:p>
        </p:txBody>
      </p:sp>
      <p:sp>
        <p:nvSpPr>
          <p:cNvPr id="10245" name="Rectangle 25"/>
          <p:cNvSpPr>
            <a:spLocks noChangeArrowheads="1"/>
          </p:cNvSpPr>
          <p:nvPr/>
        </p:nvSpPr>
        <p:spPr bwMode="auto">
          <a:xfrm>
            <a:off x="-3200400" y="3028950"/>
            <a:ext cx="185737" cy="195263"/>
          </a:xfrm>
          <a:prstGeom prst="rect">
            <a:avLst/>
          </a:prstGeom>
          <a:solidFill>
            <a:srgbClr val="FFFFFF"/>
          </a:solidFill>
          <a:ln w="9525">
            <a:solidFill>
              <a:srgbClr val="000000"/>
            </a:solidFill>
            <a:miter lim="800000"/>
            <a:headEnd/>
            <a:tailEnd/>
          </a:ln>
        </p:spPr>
        <p:txBody>
          <a:bodyPr/>
          <a:lstStyle/>
          <a:p>
            <a:endParaRPr lang="uk-UA"/>
          </a:p>
        </p:txBody>
      </p:sp>
      <p:sp>
        <p:nvSpPr>
          <p:cNvPr id="10246" name="AutoShape 29"/>
          <p:cNvSpPr>
            <a:spLocks noChangeArrowheads="1"/>
          </p:cNvSpPr>
          <p:nvPr/>
        </p:nvSpPr>
        <p:spPr bwMode="auto">
          <a:xfrm>
            <a:off x="-3570288" y="2892425"/>
            <a:ext cx="236538" cy="298450"/>
          </a:xfrm>
          <a:prstGeom prst="diamond">
            <a:avLst/>
          </a:prstGeom>
          <a:solidFill>
            <a:srgbClr val="FFFFFF"/>
          </a:solidFill>
          <a:ln w="9525">
            <a:solidFill>
              <a:srgbClr val="000000"/>
            </a:solidFill>
            <a:miter lim="800000"/>
            <a:headEnd/>
            <a:tailEnd/>
          </a:ln>
        </p:spPr>
        <p:txBody>
          <a:bodyPr/>
          <a:lstStyle/>
          <a:p>
            <a:endParaRPr lang="uk-UA"/>
          </a:p>
        </p:txBody>
      </p:sp>
      <p:sp>
        <p:nvSpPr>
          <p:cNvPr id="10247" name="AutoShape 35"/>
          <p:cNvSpPr>
            <a:spLocks noChangeArrowheads="1"/>
          </p:cNvSpPr>
          <p:nvPr/>
        </p:nvSpPr>
        <p:spPr bwMode="auto">
          <a:xfrm>
            <a:off x="-3251200" y="2892425"/>
            <a:ext cx="236537" cy="298450"/>
          </a:xfrm>
          <a:prstGeom prst="diamond">
            <a:avLst/>
          </a:prstGeom>
          <a:solidFill>
            <a:srgbClr val="FFFFFF"/>
          </a:solidFill>
          <a:ln w="9525">
            <a:solidFill>
              <a:srgbClr val="000000"/>
            </a:solidFill>
            <a:miter lim="800000"/>
            <a:headEnd/>
            <a:tailEnd/>
          </a:ln>
        </p:spPr>
        <p:txBody>
          <a:bodyPr/>
          <a:lstStyle/>
          <a:p>
            <a:endParaRPr lang="uk-UA"/>
          </a:p>
        </p:txBody>
      </p:sp>
      <p:sp>
        <p:nvSpPr>
          <p:cNvPr id="10248" name="AutoShape 30"/>
          <p:cNvSpPr>
            <a:spLocks noChangeArrowheads="1"/>
          </p:cNvSpPr>
          <p:nvPr/>
        </p:nvSpPr>
        <p:spPr bwMode="auto">
          <a:xfrm>
            <a:off x="-2901950" y="2892425"/>
            <a:ext cx="236537" cy="298450"/>
          </a:xfrm>
          <a:prstGeom prst="diamond">
            <a:avLst/>
          </a:prstGeom>
          <a:solidFill>
            <a:srgbClr val="FFFFFF"/>
          </a:solidFill>
          <a:ln w="9525">
            <a:solidFill>
              <a:srgbClr val="000000"/>
            </a:solidFill>
            <a:miter lim="800000"/>
            <a:headEnd/>
            <a:tailEnd/>
          </a:ln>
        </p:spPr>
        <p:txBody>
          <a:bodyPr/>
          <a:lstStyle/>
          <a:p>
            <a:endParaRPr lang="uk-UA"/>
          </a:p>
        </p:txBody>
      </p:sp>
      <p:sp>
        <p:nvSpPr>
          <p:cNvPr id="10249" name="AutoShape 34"/>
          <p:cNvSpPr>
            <a:spLocks noChangeArrowheads="1"/>
          </p:cNvSpPr>
          <p:nvPr/>
        </p:nvSpPr>
        <p:spPr bwMode="auto">
          <a:xfrm>
            <a:off x="-3570288" y="3287713"/>
            <a:ext cx="298450" cy="257175"/>
          </a:xfrm>
          <a:custGeom>
            <a:avLst/>
            <a:gdLst>
              <a:gd name="T0" fmla="*/ 2073316 w 21600"/>
              <a:gd name="T1" fmla="*/ 310027 h 21600"/>
              <a:gd name="T2" fmla="*/ 559000 w 21600"/>
              <a:gd name="T3" fmla="*/ 1531001 h 21600"/>
              <a:gd name="T4" fmla="*/ 2073316 w 21600"/>
              <a:gd name="T5" fmla="*/ 3061989 h 21600"/>
              <a:gd name="T6" fmla="*/ 3564722 w 21600"/>
              <a:gd name="T7" fmla="*/ 1531001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FFFF"/>
          </a:solidFill>
          <a:ln w="9525">
            <a:solidFill>
              <a:srgbClr val="000000"/>
            </a:solidFill>
            <a:miter lim="800000"/>
            <a:headEnd/>
            <a:tailEnd/>
          </a:ln>
        </p:spPr>
        <p:txBody>
          <a:bodyPr/>
          <a:lstStyle/>
          <a:p>
            <a:endParaRPr lang="uk-UA"/>
          </a:p>
        </p:txBody>
      </p:sp>
      <p:sp>
        <p:nvSpPr>
          <p:cNvPr id="10250" name="AutoShape 32"/>
          <p:cNvSpPr>
            <a:spLocks noChangeArrowheads="1"/>
          </p:cNvSpPr>
          <p:nvPr/>
        </p:nvSpPr>
        <p:spPr bwMode="auto">
          <a:xfrm>
            <a:off x="-3251200" y="3287713"/>
            <a:ext cx="298450" cy="257175"/>
          </a:xfrm>
          <a:custGeom>
            <a:avLst/>
            <a:gdLst>
              <a:gd name="T0" fmla="*/ 2073316 w 21600"/>
              <a:gd name="T1" fmla="*/ 310027 h 21600"/>
              <a:gd name="T2" fmla="*/ 559000 w 21600"/>
              <a:gd name="T3" fmla="*/ 1531001 h 21600"/>
              <a:gd name="T4" fmla="*/ 2073316 w 21600"/>
              <a:gd name="T5" fmla="*/ 3061989 h 21600"/>
              <a:gd name="T6" fmla="*/ 3564722 w 21600"/>
              <a:gd name="T7" fmla="*/ 1531001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FFFF"/>
          </a:solidFill>
          <a:ln w="9525">
            <a:solidFill>
              <a:srgbClr val="000000"/>
            </a:solidFill>
            <a:miter lim="800000"/>
            <a:headEnd/>
            <a:tailEnd/>
          </a:ln>
        </p:spPr>
        <p:txBody>
          <a:bodyPr/>
          <a:lstStyle/>
          <a:p>
            <a:endParaRPr lang="uk-UA"/>
          </a:p>
        </p:txBody>
      </p:sp>
      <p:sp>
        <p:nvSpPr>
          <p:cNvPr id="10251" name="AutoShape 31"/>
          <p:cNvSpPr>
            <a:spLocks noChangeArrowheads="1"/>
          </p:cNvSpPr>
          <p:nvPr/>
        </p:nvSpPr>
        <p:spPr bwMode="auto">
          <a:xfrm>
            <a:off x="-2954338" y="3287713"/>
            <a:ext cx="298450" cy="257175"/>
          </a:xfrm>
          <a:custGeom>
            <a:avLst/>
            <a:gdLst>
              <a:gd name="T0" fmla="*/ 2073316 w 21600"/>
              <a:gd name="T1" fmla="*/ 310027 h 21600"/>
              <a:gd name="T2" fmla="*/ 559000 w 21600"/>
              <a:gd name="T3" fmla="*/ 1531001 h 21600"/>
              <a:gd name="T4" fmla="*/ 2073316 w 21600"/>
              <a:gd name="T5" fmla="*/ 3061989 h 21600"/>
              <a:gd name="T6" fmla="*/ 3564722 w 21600"/>
              <a:gd name="T7" fmla="*/ 1531001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FFFF"/>
          </a:solidFill>
          <a:ln w="9525">
            <a:solidFill>
              <a:srgbClr val="000000"/>
            </a:solidFill>
            <a:miter lim="800000"/>
            <a:headEnd/>
            <a:tailEnd/>
          </a:ln>
        </p:spPr>
        <p:txBody>
          <a:bodyPr/>
          <a:lstStyle/>
          <a:p>
            <a:endParaRPr lang="uk-UA"/>
          </a:p>
        </p:txBody>
      </p:sp>
      <p:sp>
        <p:nvSpPr>
          <p:cNvPr id="10252" name="AutoShape 33"/>
          <p:cNvSpPr>
            <a:spLocks noChangeArrowheads="1"/>
          </p:cNvSpPr>
          <p:nvPr/>
        </p:nvSpPr>
        <p:spPr bwMode="auto">
          <a:xfrm>
            <a:off x="-2593975" y="3287713"/>
            <a:ext cx="298450" cy="257175"/>
          </a:xfrm>
          <a:custGeom>
            <a:avLst/>
            <a:gdLst>
              <a:gd name="T0" fmla="*/ 2073316 w 21600"/>
              <a:gd name="T1" fmla="*/ 310027 h 21600"/>
              <a:gd name="T2" fmla="*/ 559000 w 21600"/>
              <a:gd name="T3" fmla="*/ 1531001 h 21600"/>
              <a:gd name="T4" fmla="*/ 2073316 w 21600"/>
              <a:gd name="T5" fmla="*/ 3061989 h 21600"/>
              <a:gd name="T6" fmla="*/ 3564722 w 21600"/>
              <a:gd name="T7" fmla="*/ 1531001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FFFF"/>
          </a:solidFill>
          <a:ln w="9525">
            <a:solidFill>
              <a:srgbClr val="000000"/>
            </a:solidFill>
            <a:miter lim="800000"/>
            <a:headEnd/>
            <a:tailEnd/>
          </a:ln>
        </p:spPr>
        <p:txBody>
          <a:bodyPr/>
          <a:lstStyle/>
          <a:p>
            <a:endParaRPr lang="uk-UA"/>
          </a:p>
        </p:txBody>
      </p:sp>
      <p:sp>
        <p:nvSpPr>
          <p:cNvPr id="10253" name="Rectangle 27"/>
          <p:cNvSpPr>
            <a:spLocks noChangeArrowheads="1"/>
          </p:cNvSpPr>
          <p:nvPr/>
        </p:nvSpPr>
        <p:spPr bwMode="auto">
          <a:xfrm>
            <a:off x="-2901950" y="3028950"/>
            <a:ext cx="185737" cy="195263"/>
          </a:xfrm>
          <a:prstGeom prst="rect">
            <a:avLst/>
          </a:prstGeom>
          <a:solidFill>
            <a:srgbClr val="FFFFFF"/>
          </a:solidFill>
          <a:ln w="9525">
            <a:solidFill>
              <a:srgbClr val="000000"/>
            </a:solidFill>
            <a:miter lim="800000"/>
            <a:headEnd/>
            <a:tailEnd/>
          </a:ln>
        </p:spPr>
        <p:txBody>
          <a:bodyPr/>
          <a:lstStyle/>
          <a:p>
            <a:endParaRPr lang="uk-UA"/>
          </a:p>
        </p:txBody>
      </p:sp>
      <p:sp>
        <p:nvSpPr>
          <p:cNvPr id="10254" name="Rectangle 26"/>
          <p:cNvSpPr>
            <a:spLocks noChangeArrowheads="1"/>
          </p:cNvSpPr>
          <p:nvPr/>
        </p:nvSpPr>
        <p:spPr bwMode="auto">
          <a:xfrm>
            <a:off x="-2593975" y="3028950"/>
            <a:ext cx="185737" cy="195263"/>
          </a:xfrm>
          <a:prstGeom prst="rect">
            <a:avLst/>
          </a:prstGeom>
          <a:solidFill>
            <a:srgbClr val="FFFFFF"/>
          </a:solidFill>
          <a:ln w="9525">
            <a:solidFill>
              <a:srgbClr val="000000"/>
            </a:solidFill>
            <a:miter lim="800000"/>
            <a:headEnd/>
            <a:tailEnd/>
          </a:ln>
        </p:spPr>
        <p:txBody>
          <a:bodyPr/>
          <a:lstStyle/>
          <a:p>
            <a:endParaRPr lang="uk-UA"/>
          </a:p>
        </p:txBody>
      </p:sp>
      <p:sp>
        <p:nvSpPr>
          <p:cNvPr id="10255" name="AutoShape 23"/>
          <p:cNvSpPr>
            <a:spLocks noChangeArrowheads="1"/>
          </p:cNvSpPr>
          <p:nvPr/>
        </p:nvSpPr>
        <p:spPr bwMode="auto">
          <a:xfrm>
            <a:off x="-2655888" y="4378325"/>
            <a:ext cx="298450" cy="257175"/>
          </a:xfrm>
          <a:custGeom>
            <a:avLst/>
            <a:gdLst>
              <a:gd name="T0" fmla="*/ 2073316 w 21600"/>
              <a:gd name="T1" fmla="*/ 310027 h 21600"/>
              <a:gd name="T2" fmla="*/ 559000 w 21600"/>
              <a:gd name="T3" fmla="*/ 1531001 h 21600"/>
              <a:gd name="T4" fmla="*/ 2073316 w 21600"/>
              <a:gd name="T5" fmla="*/ 3061989 h 21600"/>
              <a:gd name="T6" fmla="*/ 3564722 w 21600"/>
              <a:gd name="T7" fmla="*/ 1531001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FFFF"/>
          </a:solidFill>
          <a:ln w="9525">
            <a:solidFill>
              <a:srgbClr val="000000"/>
            </a:solidFill>
            <a:miter lim="800000"/>
            <a:headEnd/>
            <a:tailEnd/>
          </a:ln>
        </p:spPr>
        <p:txBody>
          <a:bodyPr/>
          <a:lstStyle/>
          <a:p>
            <a:endParaRPr lang="uk-UA"/>
          </a:p>
        </p:txBody>
      </p:sp>
      <p:sp>
        <p:nvSpPr>
          <p:cNvPr id="10256" name="AutoShape 2"/>
          <p:cNvSpPr>
            <a:spLocks noChangeArrowheads="1"/>
          </p:cNvSpPr>
          <p:nvPr/>
        </p:nvSpPr>
        <p:spPr bwMode="auto">
          <a:xfrm>
            <a:off x="-3087688" y="2889250"/>
            <a:ext cx="298450" cy="257175"/>
          </a:xfrm>
          <a:custGeom>
            <a:avLst/>
            <a:gdLst>
              <a:gd name="T0" fmla="*/ 2073316 w 21600"/>
              <a:gd name="T1" fmla="*/ 310027 h 21600"/>
              <a:gd name="T2" fmla="*/ 559000 w 21600"/>
              <a:gd name="T3" fmla="*/ 1531001 h 21600"/>
              <a:gd name="T4" fmla="*/ 2073316 w 21600"/>
              <a:gd name="T5" fmla="*/ 3061989 h 21600"/>
              <a:gd name="T6" fmla="*/ 3564722 w 21600"/>
              <a:gd name="T7" fmla="*/ 1531001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FFFF"/>
          </a:solidFill>
          <a:ln w="9525">
            <a:solidFill>
              <a:srgbClr val="000000"/>
            </a:solidFill>
            <a:miter lim="800000"/>
            <a:headEnd/>
            <a:tailEnd/>
          </a:ln>
        </p:spPr>
        <p:txBody>
          <a:bodyPr/>
          <a:lstStyle/>
          <a:p>
            <a:endParaRPr lang="uk-UA"/>
          </a:p>
        </p:txBody>
      </p:sp>
      <p:sp>
        <p:nvSpPr>
          <p:cNvPr id="10257" name="AutoShape 22"/>
          <p:cNvSpPr>
            <a:spLocks noChangeArrowheads="1"/>
          </p:cNvSpPr>
          <p:nvPr/>
        </p:nvSpPr>
        <p:spPr bwMode="auto">
          <a:xfrm>
            <a:off x="-3498850" y="2889250"/>
            <a:ext cx="298450" cy="257175"/>
          </a:xfrm>
          <a:custGeom>
            <a:avLst/>
            <a:gdLst>
              <a:gd name="T0" fmla="*/ 2073316 w 21600"/>
              <a:gd name="T1" fmla="*/ 310027 h 21600"/>
              <a:gd name="T2" fmla="*/ 559000 w 21600"/>
              <a:gd name="T3" fmla="*/ 1531001 h 21600"/>
              <a:gd name="T4" fmla="*/ 2073316 w 21600"/>
              <a:gd name="T5" fmla="*/ 3061989 h 21600"/>
              <a:gd name="T6" fmla="*/ 3564722 w 21600"/>
              <a:gd name="T7" fmla="*/ 1531001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FFFF"/>
          </a:solidFill>
          <a:ln w="9525">
            <a:solidFill>
              <a:srgbClr val="000000"/>
            </a:solidFill>
            <a:miter lim="800000"/>
            <a:headEnd/>
            <a:tailEnd/>
          </a:ln>
        </p:spPr>
        <p:txBody>
          <a:bodyPr/>
          <a:lstStyle/>
          <a:p>
            <a:endParaRPr lang="uk-UA"/>
          </a:p>
        </p:txBody>
      </p:sp>
      <p:sp>
        <p:nvSpPr>
          <p:cNvPr id="10258" name="AutoShape 3"/>
          <p:cNvSpPr>
            <a:spLocks noChangeArrowheads="1"/>
          </p:cNvSpPr>
          <p:nvPr/>
        </p:nvSpPr>
        <p:spPr bwMode="auto">
          <a:xfrm>
            <a:off x="-3138488" y="3282950"/>
            <a:ext cx="236538" cy="246063"/>
          </a:xfrm>
          <a:prstGeom prst="triangle">
            <a:avLst>
              <a:gd name="adj" fmla="val 50000"/>
            </a:avLst>
          </a:prstGeom>
          <a:solidFill>
            <a:srgbClr val="FFFFFF"/>
          </a:solidFill>
          <a:ln w="9525">
            <a:solidFill>
              <a:srgbClr val="000000"/>
            </a:solidFill>
            <a:miter lim="800000"/>
            <a:headEnd/>
            <a:tailEnd/>
          </a:ln>
        </p:spPr>
        <p:txBody>
          <a:bodyPr/>
          <a:lstStyle/>
          <a:p>
            <a:endParaRPr lang="uk-UA"/>
          </a:p>
        </p:txBody>
      </p:sp>
      <p:sp>
        <p:nvSpPr>
          <p:cNvPr id="10259" name="AutoShape 21"/>
          <p:cNvSpPr>
            <a:spLocks noChangeArrowheads="1"/>
          </p:cNvSpPr>
          <p:nvPr/>
        </p:nvSpPr>
        <p:spPr bwMode="auto">
          <a:xfrm>
            <a:off x="-3498850" y="3282950"/>
            <a:ext cx="236537" cy="246063"/>
          </a:xfrm>
          <a:prstGeom prst="triangle">
            <a:avLst>
              <a:gd name="adj" fmla="val 50000"/>
            </a:avLst>
          </a:prstGeom>
          <a:solidFill>
            <a:srgbClr val="FFFFFF"/>
          </a:solidFill>
          <a:ln w="9525">
            <a:solidFill>
              <a:srgbClr val="000000"/>
            </a:solidFill>
            <a:miter lim="800000"/>
            <a:headEnd/>
            <a:tailEnd/>
          </a:ln>
        </p:spPr>
        <p:txBody>
          <a:bodyPr/>
          <a:lstStyle/>
          <a:p>
            <a:endParaRPr lang="uk-UA"/>
          </a:p>
        </p:txBody>
      </p:sp>
      <p:sp>
        <p:nvSpPr>
          <p:cNvPr id="10260" name="AutoShape 4"/>
          <p:cNvSpPr>
            <a:spLocks noChangeArrowheads="1"/>
          </p:cNvSpPr>
          <p:nvPr/>
        </p:nvSpPr>
        <p:spPr bwMode="auto">
          <a:xfrm>
            <a:off x="-2830513" y="3282950"/>
            <a:ext cx="236538" cy="246063"/>
          </a:xfrm>
          <a:prstGeom prst="triangle">
            <a:avLst>
              <a:gd name="adj" fmla="val 50000"/>
            </a:avLst>
          </a:prstGeom>
          <a:solidFill>
            <a:srgbClr val="FFFFFF"/>
          </a:solidFill>
          <a:ln w="9525">
            <a:solidFill>
              <a:srgbClr val="000000"/>
            </a:solidFill>
            <a:miter lim="800000"/>
            <a:headEnd/>
            <a:tailEnd/>
          </a:ln>
        </p:spPr>
        <p:txBody>
          <a:bodyPr/>
          <a:lstStyle/>
          <a:p>
            <a:endParaRPr lang="uk-UA"/>
          </a:p>
        </p:txBody>
      </p:sp>
      <p:sp>
        <p:nvSpPr>
          <p:cNvPr id="10261" name="AutoShape 20"/>
          <p:cNvSpPr>
            <a:spLocks noChangeArrowheads="1"/>
          </p:cNvSpPr>
          <p:nvPr/>
        </p:nvSpPr>
        <p:spPr bwMode="auto">
          <a:xfrm>
            <a:off x="-3930650" y="2867025"/>
            <a:ext cx="236537" cy="246063"/>
          </a:xfrm>
          <a:prstGeom prst="triangle">
            <a:avLst>
              <a:gd name="adj" fmla="val 50000"/>
            </a:avLst>
          </a:prstGeom>
          <a:solidFill>
            <a:srgbClr val="FFFFFF"/>
          </a:solidFill>
          <a:ln w="9525">
            <a:solidFill>
              <a:srgbClr val="000000"/>
            </a:solidFill>
            <a:miter lim="800000"/>
            <a:headEnd/>
            <a:tailEnd/>
          </a:ln>
        </p:spPr>
        <p:txBody>
          <a:bodyPr/>
          <a:lstStyle/>
          <a:p>
            <a:endParaRPr lang="uk-UA"/>
          </a:p>
        </p:txBody>
      </p:sp>
      <p:sp>
        <p:nvSpPr>
          <p:cNvPr id="10262" name="Rectangle 5"/>
          <p:cNvSpPr>
            <a:spLocks noChangeArrowheads="1"/>
          </p:cNvSpPr>
          <p:nvPr/>
        </p:nvSpPr>
        <p:spPr bwMode="auto">
          <a:xfrm>
            <a:off x="-3519488" y="3700463"/>
            <a:ext cx="185738" cy="195262"/>
          </a:xfrm>
          <a:prstGeom prst="rect">
            <a:avLst/>
          </a:prstGeom>
          <a:solidFill>
            <a:srgbClr val="FFFFFF"/>
          </a:solidFill>
          <a:ln w="9525">
            <a:solidFill>
              <a:srgbClr val="000000"/>
            </a:solidFill>
            <a:miter lim="800000"/>
            <a:headEnd/>
            <a:tailEnd/>
          </a:ln>
        </p:spPr>
        <p:txBody>
          <a:bodyPr/>
          <a:lstStyle/>
          <a:p>
            <a:endParaRPr lang="uk-UA"/>
          </a:p>
        </p:txBody>
      </p:sp>
      <p:sp>
        <p:nvSpPr>
          <p:cNvPr id="10263" name="Rectangle 19"/>
          <p:cNvSpPr>
            <a:spLocks noChangeArrowheads="1"/>
          </p:cNvSpPr>
          <p:nvPr/>
        </p:nvSpPr>
        <p:spPr bwMode="auto">
          <a:xfrm>
            <a:off x="-3817938" y="3700463"/>
            <a:ext cx="185738" cy="195262"/>
          </a:xfrm>
          <a:prstGeom prst="rect">
            <a:avLst/>
          </a:prstGeom>
          <a:solidFill>
            <a:srgbClr val="FFFFFF"/>
          </a:solidFill>
          <a:ln w="9525">
            <a:solidFill>
              <a:srgbClr val="000000"/>
            </a:solidFill>
            <a:miter lim="800000"/>
            <a:headEnd/>
            <a:tailEnd/>
          </a:ln>
        </p:spPr>
        <p:txBody>
          <a:bodyPr/>
          <a:lstStyle/>
          <a:p>
            <a:endParaRPr lang="uk-UA"/>
          </a:p>
        </p:txBody>
      </p:sp>
      <p:sp>
        <p:nvSpPr>
          <p:cNvPr id="10264" name="AutoShape 6"/>
          <p:cNvSpPr>
            <a:spLocks noChangeArrowheads="1"/>
          </p:cNvSpPr>
          <p:nvPr/>
        </p:nvSpPr>
        <p:spPr bwMode="auto">
          <a:xfrm>
            <a:off x="-3756025" y="4075113"/>
            <a:ext cx="236537" cy="246062"/>
          </a:xfrm>
          <a:prstGeom prst="triangle">
            <a:avLst>
              <a:gd name="adj" fmla="val 50000"/>
            </a:avLst>
          </a:prstGeom>
          <a:solidFill>
            <a:srgbClr val="FFFFFF"/>
          </a:solidFill>
          <a:ln w="9525">
            <a:solidFill>
              <a:srgbClr val="000000"/>
            </a:solidFill>
            <a:miter lim="800000"/>
            <a:headEnd/>
            <a:tailEnd/>
          </a:ln>
        </p:spPr>
        <p:txBody>
          <a:bodyPr/>
          <a:lstStyle/>
          <a:p>
            <a:endParaRPr lang="uk-UA"/>
          </a:p>
        </p:txBody>
      </p:sp>
      <p:sp>
        <p:nvSpPr>
          <p:cNvPr id="10265" name="AutoShape 18"/>
          <p:cNvSpPr>
            <a:spLocks noChangeArrowheads="1"/>
          </p:cNvSpPr>
          <p:nvPr/>
        </p:nvSpPr>
        <p:spPr bwMode="auto">
          <a:xfrm>
            <a:off x="-3375025" y="4075113"/>
            <a:ext cx="236537" cy="246062"/>
          </a:xfrm>
          <a:prstGeom prst="triangle">
            <a:avLst>
              <a:gd name="adj" fmla="val 50000"/>
            </a:avLst>
          </a:prstGeom>
          <a:solidFill>
            <a:srgbClr val="FFFFFF"/>
          </a:solidFill>
          <a:ln w="9525">
            <a:solidFill>
              <a:srgbClr val="000000"/>
            </a:solidFill>
            <a:miter lim="800000"/>
            <a:headEnd/>
            <a:tailEnd/>
          </a:ln>
        </p:spPr>
        <p:txBody>
          <a:bodyPr/>
          <a:lstStyle/>
          <a:p>
            <a:endParaRPr lang="uk-UA"/>
          </a:p>
        </p:txBody>
      </p:sp>
      <p:sp>
        <p:nvSpPr>
          <p:cNvPr id="10266" name="AutoShape 7"/>
          <p:cNvSpPr>
            <a:spLocks noChangeArrowheads="1"/>
          </p:cNvSpPr>
          <p:nvPr/>
        </p:nvSpPr>
        <p:spPr bwMode="auto">
          <a:xfrm>
            <a:off x="-2593975" y="4048125"/>
            <a:ext cx="236537" cy="246063"/>
          </a:xfrm>
          <a:prstGeom prst="triangle">
            <a:avLst>
              <a:gd name="adj" fmla="val 50000"/>
            </a:avLst>
          </a:prstGeom>
          <a:solidFill>
            <a:srgbClr val="FFFFFF"/>
          </a:solidFill>
          <a:ln w="9525">
            <a:solidFill>
              <a:srgbClr val="000000"/>
            </a:solidFill>
            <a:miter lim="800000"/>
            <a:headEnd/>
            <a:tailEnd/>
          </a:ln>
        </p:spPr>
        <p:txBody>
          <a:bodyPr/>
          <a:lstStyle/>
          <a:p>
            <a:endParaRPr lang="uk-UA"/>
          </a:p>
        </p:txBody>
      </p:sp>
      <p:sp>
        <p:nvSpPr>
          <p:cNvPr id="10267" name="AutoShape 17"/>
          <p:cNvSpPr>
            <a:spLocks noChangeArrowheads="1"/>
          </p:cNvSpPr>
          <p:nvPr/>
        </p:nvSpPr>
        <p:spPr bwMode="auto">
          <a:xfrm>
            <a:off x="-2235200" y="4048125"/>
            <a:ext cx="236537" cy="246063"/>
          </a:xfrm>
          <a:prstGeom prst="triangle">
            <a:avLst>
              <a:gd name="adj" fmla="val 50000"/>
            </a:avLst>
          </a:prstGeom>
          <a:solidFill>
            <a:srgbClr val="FFFFFF"/>
          </a:solidFill>
          <a:ln w="9525">
            <a:solidFill>
              <a:srgbClr val="000000"/>
            </a:solidFill>
            <a:miter lim="800000"/>
            <a:headEnd/>
            <a:tailEnd/>
          </a:ln>
        </p:spPr>
        <p:txBody>
          <a:bodyPr/>
          <a:lstStyle/>
          <a:p>
            <a:endParaRPr lang="uk-UA"/>
          </a:p>
        </p:txBody>
      </p:sp>
      <p:sp>
        <p:nvSpPr>
          <p:cNvPr id="10268" name="AutoShape 8"/>
          <p:cNvSpPr>
            <a:spLocks noChangeArrowheads="1"/>
          </p:cNvSpPr>
          <p:nvPr/>
        </p:nvSpPr>
        <p:spPr bwMode="auto">
          <a:xfrm>
            <a:off x="-3016250" y="4048125"/>
            <a:ext cx="236537" cy="246063"/>
          </a:xfrm>
          <a:prstGeom prst="triangle">
            <a:avLst>
              <a:gd name="adj" fmla="val 50000"/>
            </a:avLst>
          </a:prstGeom>
          <a:solidFill>
            <a:srgbClr val="FFFFFF"/>
          </a:solidFill>
          <a:ln w="9525">
            <a:solidFill>
              <a:srgbClr val="000000"/>
            </a:solidFill>
            <a:miter lim="800000"/>
            <a:headEnd/>
            <a:tailEnd/>
          </a:ln>
        </p:spPr>
        <p:txBody>
          <a:bodyPr/>
          <a:lstStyle/>
          <a:p>
            <a:endParaRPr lang="uk-UA"/>
          </a:p>
        </p:txBody>
      </p:sp>
      <p:sp>
        <p:nvSpPr>
          <p:cNvPr id="10269" name="AutoShape 16"/>
          <p:cNvSpPr>
            <a:spLocks noChangeArrowheads="1"/>
          </p:cNvSpPr>
          <p:nvPr/>
        </p:nvSpPr>
        <p:spPr bwMode="auto">
          <a:xfrm>
            <a:off x="-3930650" y="2867025"/>
            <a:ext cx="236537" cy="298450"/>
          </a:xfrm>
          <a:prstGeom prst="diamond">
            <a:avLst/>
          </a:prstGeom>
          <a:solidFill>
            <a:srgbClr val="FFFFFF"/>
          </a:solidFill>
          <a:ln w="9525">
            <a:solidFill>
              <a:srgbClr val="000000"/>
            </a:solidFill>
            <a:miter lim="800000"/>
            <a:headEnd/>
            <a:tailEnd/>
          </a:ln>
        </p:spPr>
        <p:txBody>
          <a:bodyPr/>
          <a:lstStyle/>
          <a:p>
            <a:endParaRPr lang="uk-UA"/>
          </a:p>
        </p:txBody>
      </p:sp>
      <p:sp>
        <p:nvSpPr>
          <p:cNvPr id="10270" name="AutoShape 9"/>
          <p:cNvSpPr>
            <a:spLocks noChangeArrowheads="1"/>
          </p:cNvSpPr>
          <p:nvPr/>
        </p:nvSpPr>
        <p:spPr bwMode="auto">
          <a:xfrm>
            <a:off x="-3375025" y="4378325"/>
            <a:ext cx="236537" cy="298450"/>
          </a:xfrm>
          <a:prstGeom prst="diamond">
            <a:avLst/>
          </a:prstGeom>
          <a:solidFill>
            <a:srgbClr val="FFFFFF"/>
          </a:solidFill>
          <a:ln w="9525">
            <a:solidFill>
              <a:srgbClr val="000000"/>
            </a:solidFill>
            <a:miter lim="800000"/>
            <a:headEnd/>
            <a:tailEnd/>
          </a:ln>
        </p:spPr>
        <p:txBody>
          <a:bodyPr/>
          <a:lstStyle/>
          <a:p>
            <a:endParaRPr lang="uk-UA"/>
          </a:p>
        </p:txBody>
      </p:sp>
      <p:sp>
        <p:nvSpPr>
          <p:cNvPr id="10271" name="AutoShape 15"/>
          <p:cNvSpPr>
            <a:spLocks noChangeArrowheads="1"/>
          </p:cNvSpPr>
          <p:nvPr/>
        </p:nvSpPr>
        <p:spPr bwMode="auto">
          <a:xfrm>
            <a:off x="-3076575" y="4378325"/>
            <a:ext cx="298450" cy="257175"/>
          </a:xfrm>
          <a:custGeom>
            <a:avLst/>
            <a:gdLst>
              <a:gd name="T0" fmla="*/ 2073316 w 21600"/>
              <a:gd name="T1" fmla="*/ 310027 h 21600"/>
              <a:gd name="T2" fmla="*/ 559000 w 21600"/>
              <a:gd name="T3" fmla="*/ 1531001 h 21600"/>
              <a:gd name="T4" fmla="*/ 2073316 w 21600"/>
              <a:gd name="T5" fmla="*/ 3061989 h 21600"/>
              <a:gd name="T6" fmla="*/ 3564722 w 21600"/>
              <a:gd name="T7" fmla="*/ 1531001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FFFF"/>
          </a:solidFill>
          <a:ln w="9525">
            <a:solidFill>
              <a:srgbClr val="000000"/>
            </a:solidFill>
            <a:miter lim="800000"/>
            <a:headEnd/>
            <a:tailEnd/>
          </a:ln>
        </p:spPr>
        <p:txBody>
          <a:bodyPr/>
          <a:lstStyle/>
          <a:p>
            <a:endParaRPr lang="uk-UA"/>
          </a:p>
        </p:txBody>
      </p:sp>
      <p:sp>
        <p:nvSpPr>
          <p:cNvPr id="10272" name="Rectangle 10"/>
          <p:cNvSpPr>
            <a:spLocks noChangeArrowheads="1"/>
          </p:cNvSpPr>
          <p:nvPr/>
        </p:nvSpPr>
        <p:spPr bwMode="auto">
          <a:xfrm>
            <a:off x="-3694113" y="4800600"/>
            <a:ext cx="185738" cy="195263"/>
          </a:xfrm>
          <a:prstGeom prst="rect">
            <a:avLst/>
          </a:prstGeom>
          <a:solidFill>
            <a:srgbClr val="FFFFFF"/>
          </a:solidFill>
          <a:ln w="9525">
            <a:solidFill>
              <a:srgbClr val="000000"/>
            </a:solidFill>
            <a:miter lim="800000"/>
            <a:headEnd/>
            <a:tailEnd/>
          </a:ln>
        </p:spPr>
        <p:txBody>
          <a:bodyPr/>
          <a:lstStyle/>
          <a:p>
            <a:endParaRPr lang="uk-UA"/>
          </a:p>
        </p:txBody>
      </p:sp>
      <p:sp>
        <p:nvSpPr>
          <p:cNvPr id="10273" name="Rectangle 14"/>
          <p:cNvSpPr>
            <a:spLocks noChangeArrowheads="1"/>
          </p:cNvSpPr>
          <p:nvPr/>
        </p:nvSpPr>
        <p:spPr bwMode="auto">
          <a:xfrm>
            <a:off x="-3375025" y="4800600"/>
            <a:ext cx="185737" cy="195263"/>
          </a:xfrm>
          <a:prstGeom prst="rect">
            <a:avLst/>
          </a:prstGeom>
          <a:solidFill>
            <a:srgbClr val="FFFFFF"/>
          </a:solidFill>
          <a:ln w="9525">
            <a:solidFill>
              <a:srgbClr val="000000"/>
            </a:solidFill>
            <a:miter lim="800000"/>
            <a:headEnd/>
            <a:tailEnd/>
          </a:ln>
        </p:spPr>
        <p:txBody>
          <a:bodyPr/>
          <a:lstStyle/>
          <a:p>
            <a:endParaRPr lang="uk-UA"/>
          </a:p>
        </p:txBody>
      </p:sp>
      <p:sp>
        <p:nvSpPr>
          <p:cNvPr id="10274" name="Rectangle 11"/>
          <p:cNvSpPr>
            <a:spLocks noChangeArrowheads="1"/>
          </p:cNvSpPr>
          <p:nvPr/>
        </p:nvSpPr>
        <p:spPr bwMode="auto">
          <a:xfrm>
            <a:off x="-3016250" y="4800600"/>
            <a:ext cx="185737" cy="195263"/>
          </a:xfrm>
          <a:prstGeom prst="rect">
            <a:avLst/>
          </a:prstGeom>
          <a:solidFill>
            <a:srgbClr val="FFFFFF"/>
          </a:solidFill>
          <a:ln w="9525">
            <a:solidFill>
              <a:srgbClr val="000000"/>
            </a:solidFill>
            <a:miter lim="800000"/>
            <a:headEnd/>
            <a:tailEnd/>
          </a:ln>
        </p:spPr>
        <p:txBody>
          <a:bodyPr/>
          <a:lstStyle/>
          <a:p>
            <a:endParaRPr lang="uk-UA"/>
          </a:p>
        </p:txBody>
      </p:sp>
      <p:sp>
        <p:nvSpPr>
          <p:cNvPr id="10275" name="Rectangle 13"/>
          <p:cNvSpPr>
            <a:spLocks noChangeArrowheads="1"/>
          </p:cNvSpPr>
          <p:nvPr/>
        </p:nvSpPr>
        <p:spPr bwMode="auto">
          <a:xfrm>
            <a:off x="-2667000" y="4800600"/>
            <a:ext cx="185737" cy="195263"/>
          </a:xfrm>
          <a:prstGeom prst="rect">
            <a:avLst/>
          </a:prstGeom>
          <a:solidFill>
            <a:srgbClr val="FFFFFF"/>
          </a:solidFill>
          <a:ln w="9525">
            <a:solidFill>
              <a:srgbClr val="000000"/>
            </a:solidFill>
            <a:miter lim="800000"/>
            <a:headEnd/>
            <a:tailEnd/>
          </a:ln>
        </p:spPr>
        <p:txBody>
          <a:bodyPr/>
          <a:lstStyle/>
          <a:p>
            <a:endParaRPr lang="uk-UA"/>
          </a:p>
        </p:txBody>
      </p:sp>
      <p:sp>
        <p:nvSpPr>
          <p:cNvPr id="10276" name="AutoShape 12"/>
          <p:cNvSpPr>
            <a:spLocks noChangeArrowheads="1"/>
          </p:cNvSpPr>
          <p:nvPr/>
        </p:nvSpPr>
        <p:spPr bwMode="auto">
          <a:xfrm>
            <a:off x="-3868738" y="2889250"/>
            <a:ext cx="298450" cy="257175"/>
          </a:xfrm>
          <a:custGeom>
            <a:avLst/>
            <a:gdLst>
              <a:gd name="T0" fmla="*/ 2073316 w 21600"/>
              <a:gd name="T1" fmla="*/ 310027 h 21600"/>
              <a:gd name="T2" fmla="*/ 559000 w 21600"/>
              <a:gd name="T3" fmla="*/ 1531001 h 21600"/>
              <a:gd name="T4" fmla="*/ 2073316 w 21600"/>
              <a:gd name="T5" fmla="*/ 3061989 h 21600"/>
              <a:gd name="T6" fmla="*/ 3564722 w 21600"/>
              <a:gd name="T7" fmla="*/ 1531001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FFFF"/>
          </a:solidFill>
          <a:ln w="9525">
            <a:solidFill>
              <a:srgbClr val="000000"/>
            </a:solidFill>
            <a:miter lim="800000"/>
            <a:headEnd/>
            <a:tailEnd/>
          </a:ln>
        </p:spPr>
        <p:txBody>
          <a:bodyPr/>
          <a:lstStyle/>
          <a:p>
            <a:endParaRPr lang="uk-UA"/>
          </a:p>
        </p:txBody>
      </p:sp>
      <p:sp>
        <p:nvSpPr>
          <p:cNvPr id="10277" name="Rectangle 37"/>
          <p:cNvSpPr>
            <a:spLocks noChangeArrowheads="1"/>
          </p:cNvSpPr>
          <p:nvPr/>
        </p:nvSpPr>
        <p:spPr bwMode="auto">
          <a:xfrm>
            <a:off x="336550" y="1957388"/>
            <a:ext cx="8320088" cy="1739900"/>
          </a:xfrm>
          <a:prstGeom prst="rect">
            <a:avLst/>
          </a:prstGeom>
          <a:noFill/>
          <a:ln w="9525">
            <a:noFill/>
            <a:miter lim="800000"/>
            <a:headEnd/>
            <a:tailEnd/>
          </a:ln>
        </p:spPr>
        <p:txBody>
          <a:bodyPr anchor="ctr">
            <a:spAutoFit/>
          </a:bodyPr>
          <a:lstStyle/>
          <a:p>
            <a:pPr>
              <a:buFontTx/>
              <a:buAutoNum type="arabicPeriod"/>
            </a:pPr>
            <a:r>
              <a:rPr lang="uk-UA">
                <a:latin typeface="Times New Roman" pitchFamily="18" charset="0"/>
                <a:ea typeface="Calibri" pitchFamily="34" charset="0"/>
                <a:cs typeface="Times New Roman" pitchFamily="18" charset="0"/>
              </a:rPr>
              <a:t>У Івана, Петрика, Михайла й Тараса різні тварини: кішка, собака, рибка, пташка. У Петрика </a:t>
            </a:r>
            <a:r>
              <a:rPr lang="uk-UA">
                <a:ea typeface="Calibri" pitchFamily="34" charset="0"/>
                <a:cs typeface="Times New Roman" pitchFamily="18" charset="0"/>
              </a:rPr>
              <a:t>–</a:t>
            </a:r>
            <a:r>
              <a:rPr lang="uk-UA">
                <a:latin typeface="Times New Roman" pitchFamily="18" charset="0"/>
                <a:ea typeface="Calibri" pitchFamily="34" charset="0"/>
                <a:cs typeface="Times New Roman" pitchFamily="18" charset="0"/>
              </a:rPr>
              <a:t> тварина, яку можна погладити, у Тараса </a:t>
            </a:r>
            <a:r>
              <a:rPr lang="uk-UA">
                <a:ea typeface="Calibri" pitchFamily="34" charset="0"/>
                <a:cs typeface="Times New Roman" pitchFamily="18" charset="0"/>
              </a:rPr>
              <a:t>–</a:t>
            </a:r>
            <a:r>
              <a:rPr lang="uk-UA">
                <a:latin typeface="Times New Roman" pitchFamily="18" charset="0"/>
                <a:ea typeface="Calibri" pitchFamily="34" charset="0"/>
                <a:cs typeface="Times New Roman" pitchFamily="18" charset="0"/>
              </a:rPr>
              <a:t> тварина з чотирма лапами, у Михайла </a:t>
            </a:r>
            <a:r>
              <a:rPr lang="uk-UA">
                <a:ea typeface="Calibri" pitchFamily="34" charset="0"/>
                <a:cs typeface="Times New Roman" pitchFamily="18" charset="0"/>
              </a:rPr>
              <a:t>–</a:t>
            </a:r>
            <a:r>
              <a:rPr lang="uk-UA">
                <a:latin typeface="Times New Roman" pitchFamily="18" charset="0"/>
                <a:ea typeface="Calibri" pitchFamily="34" charset="0"/>
                <a:cs typeface="Times New Roman" pitchFamily="18" charset="0"/>
              </a:rPr>
              <a:t> пташка, у Петрика й Івана немає кішки. У кого яка тварина?</a:t>
            </a:r>
          </a:p>
          <a:p>
            <a:r>
              <a:rPr lang="uk-UA">
                <a:latin typeface="Times New Roman" pitchFamily="18" charset="0"/>
                <a:ea typeface="Calibri" pitchFamily="34" charset="0"/>
                <a:cs typeface="Times New Roman" pitchFamily="18" charset="0"/>
              </a:rPr>
              <a:t>Відповідь: у Івана </a:t>
            </a:r>
            <a:r>
              <a:rPr lang="uk-UA">
                <a:ea typeface="Calibri" pitchFamily="34" charset="0"/>
                <a:cs typeface="Times New Roman" pitchFamily="18" charset="0"/>
              </a:rPr>
              <a:t>–</a:t>
            </a:r>
            <a:r>
              <a:rPr lang="uk-UA">
                <a:latin typeface="Times New Roman" pitchFamily="18" charset="0"/>
                <a:ea typeface="Calibri" pitchFamily="34" charset="0"/>
                <a:cs typeface="Times New Roman" pitchFamily="18" charset="0"/>
              </a:rPr>
              <a:t> рибка, у Петрика </a:t>
            </a:r>
            <a:r>
              <a:rPr lang="uk-UA">
                <a:ea typeface="Calibri" pitchFamily="34" charset="0"/>
                <a:cs typeface="Times New Roman" pitchFamily="18" charset="0"/>
              </a:rPr>
              <a:t>–</a:t>
            </a:r>
            <a:r>
              <a:rPr lang="uk-UA">
                <a:latin typeface="Times New Roman" pitchFamily="18" charset="0"/>
                <a:ea typeface="Calibri" pitchFamily="34" charset="0"/>
                <a:cs typeface="Times New Roman" pitchFamily="18" charset="0"/>
              </a:rPr>
              <a:t> собака, у Михайла </a:t>
            </a:r>
            <a:r>
              <a:rPr lang="uk-UA">
                <a:ea typeface="Calibri" pitchFamily="34" charset="0"/>
                <a:cs typeface="Times New Roman" pitchFamily="18" charset="0"/>
              </a:rPr>
              <a:t>–</a:t>
            </a:r>
            <a:r>
              <a:rPr lang="uk-UA">
                <a:latin typeface="Times New Roman" pitchFamily="18" charset="0"/>
                <a:ea typeface="Calibri" pitchFamily="34" charset="0"/>
                <a:cs typeface="Times New Roman" pitchFamily="18" charset="0"/>
              </a:rPr>
              <a:t> пташка, у Тараса </a:t>
            </a:r>
            <a:r>
              <a:rPr lang="uk-UA">
                <a:ea typeface="Calibri" pitchFamily="34" charset="0"/>
                <a:cs typeface="Times New Roman" pitchFamily="18" charset="0"/>
              </a:rPr>
              <a:t>–</a:t>
            </a:r>
            <a:r>
              <a:rPr lang="uk-UA">
                <a:latin typeface="Times New Roman" pitchFamily="18" charset="0"/>
                <a:ea typeface="Calibri" pitchFamily="34" charset="0"/>
                <a:cs typeface="Times New Roman" pitchFamily="18" charset="0"/>
              </a:rPr>
              <a:t> кішка.</a:t>
            </a:r>
            <a:endParaRPr lang="uk-UA">
              <a:latin typeface="Times New Roman" pitchFamily="18" charset="0"/>
              <a:cs typeface="Times New Roman" pitchFamily="18" charset="0"/>
            </a:endParaRPr>
          </a:p>
          <a:p>
            <a:endParaRPr lang="uk-UA"/>
          </a:p>
        </p:txBody>
      </p:sp>
      <p:sp>
        <p:nvSpPr>
          <p:cNvPr id="10278" name="Rectangle 38"/>
          <p:cNvSpPr>
            <a:spLocks noChangeArrowheads="1"/>
          </p:cNvSpPr>
          <p:nvPr/>
        </p:nvSpPr>
        <p:spPr bwMode="auto">
          <a:xfrm>
            <a:off x="-3924300" y="2867025"/>
            <a:ext cx="9144000" cy="0"/>
          </a:xfrm>
          <a:prstGeom prst="rect">
            <a:avLst/>
          </a:prstGeom>
          <a:noFill/>
          <a:ln w="9525">
            <a:noFill/>
            <a:miter lim="800000"/>
            <a:headEnd/>
            <a:tailEnd/>
          </a:ln>
        </p:spPr>
        <p:txBody>
          <a:bodyPr wrap="none" anchor="ctr">
            <a:spAutoFit/>
          </a:bodyPr>
          <a:lstStyle/>
          <a:p>
            <a:endParaRPr lang="uk-UA"/>
          </a:p>
        </p:txBody>
      </p:sp>
      <p:sp>
        <p:nvSpPr>
          <p:cNvPr id="10279" name="Rectangle 39"/>
          <p:cNvSpPr>
            <a:spLocks noChangeArrowheads="1"/>
          </p:cNvSpPr>
          <p:nvPr/>
        </p:nvSpPr>
        <p:spPr bwMode="auto">
          <a:xfrm>
            <a:off x="-4152900" y="2867025"/>
            <a:ext cx="9144000" cy="0"/>
          </a:xfrm>
          <a:prstGeom prst="rect">
            <a:avLst/>
          </a:prstGeom>
          <a:noFill/>
          <a:ln w="9525">
            <a:noFill/>
            <a:miter lim="800000"/>
            <a:headEnd/>
            <a:tailEnd/>
          </a:ln>
        </p:spPr>
        <p:txBody>
          <a:bodyPr wrap="none" anchor="ctr">
            <a:spAutoFit/>
          </a:bodyPr>
          <a:lstStyle/>
          <a:p>
            <a:endParaRPr lang="uk-UA"/>
          </a:p>
        </p:txBody>
      </p:sp>
      <p:sp>
        <p:nvSpPr>
          <p:cNvPr id="10280" name="Rectangle 40"/>
          <p:cNvSpPr>
            <a:spLocks noChangeArrowheads="1"/>
          </p:cNvSpPr>
          <p:nvPr/>
        </p:nvSpPr>
        <p:spPr bwMode="auto">
          <a:xfrm>
            <a:off x="-3924300" y="2867025"/>
            <a:ext cx="1457325" cy="1128713"/>
          </a:xfrm>
          <a:prstGeom prst="rect">
            <a:avLst/>
          </a:prstGeom>
          <a:noFill/>
          <a:ln w="9525">
            <a:noFill/>
            <a:miter lim="800000"/>
            <a:headEnd/>
            <a:tailEnd/>
          </a:ln>
        </p:spPr>
        <p:txBody>
          <a:bodyPr wrap="none" anchor="ctr">
            <a:spAutoFit/>
          </a:bodyPr>
          <a:lstStyle/>
          <a:p>
            <a:pPr>
              <a:buFontTx/>
              <a:buAutoNum type="arabicParenR"/>
            </a:pPr>
            <a:r>
              <a:rPr lang="uk-UA"/>
              <a:t/>
            </a:r>
            <a:br>
              <a:rPr lang="uk-UA"/>
            </a:br>
            <a:endParaRPr lang="uk-UA"/>
          </a:p>
          <a:p>
            <a:pPr eaLnBrk="0" hangingPunct="0"/>
            <a:r>
              <a:rPr lang="uk-UA" sz="1400">
                <a:latin typeface="Times New Roman" pitchFamily="18" charset="0"/>
                <a:ea typeface="Calibri" pitchFamily="34" charset="0"/>
                <a:cs typeface="Times New Roman" pitchFamily="18" charset="0"/>
              </a:rPr>
              <a:t>Відповідь: 4522, </a:t>
            </a:r>
            <a:endParaRPr lang="uk-UA" sz="1100"/>
          </a:p>
          <a:p>
            <a:pPr eaLnBrk="0" hangingPunct="0"/>
            <a:endParaRPr lang="uk-UA"/>
          </a:p>
        </p:txBody>
      </p:sp>
      <p:sp>
        <p:nvSpPr>
          <p:cNvPr id="10281" name="WordArt 42"/>
          <p:cNvSpPr>
            <a:spLocks noChangeArrowheads="1" noChangeShapeType="1" noTextEdit="1"/>
          </p:cNvSpPr>
          <p:nvPr/>
        </p:nvSpPr>
        <p:spPr bwMode="auto">
          <a:xfrm>
            <a:off x="2239963" y="434975"/>
            <a:ext cx="823912" cy="665163"/>
          </a:xfrm>
          <a:prstGeom prst="rect">
            <a:avLst/>
          </a:prstGeom>
        </p:spPr>
        <p:txBody>
          <a:bodyPr wrap="none" fromWordArt="1">
            <a:prstTxWarp prst="textPlain">
              <a:avLst>
                <a:gd name="adj" fmla="val 50000"/>
              </a:avLst>
            </a:prstTxWarp>
          </a:bodyPr>
          <a:lstStyle/>
          <a:p>
            <a:pPr algn="ctr"/>
            <a:r>
              <a:rPr lang="uk-UA" sz="3600" kern="10">
                <a:ln w="28575">
                  <a:solidFill>
                    <a:srgbClr val="000000"/>
                  </a:solidFill>
                  <a:round/>
                  <a:headEnd/>
                  <a:tailEnd/>
                </a:ln>
                <a:solidFill>
                  <a:srgbClr val="0000FF"/>
                </a:solidFill>
                <a:effectLst>
                  <a:outerShdw dist="35921" dir="2700000" algn="ctr" rotWithShape="0">
                    <a:srgbClr val="C0C0C0">
                      <a:alpha val="79999"/>
                    </a:srgbClr>
                  </a:outerShdw>
                </a:effectLst>
                <a:latin typeface="Impact"/>
              </a:rPr>
              <a:t>№3</a:t>
            </a:r>
          </a:p>
        </p:txBody>
      </p:sp>
      <p:pic>
        <p:nvPicPr>
          <p:cNvPr id="10282" name="Picture 43"/>
          <p:cNvPicPr>
            <a:picLocks noChangeAspect="1" noChangeArrowheads="1"/>
          </p:cNvPicPr>
          <p:nvPr/>
        </p:nvPicPr>
        <p:blipFill>
          <a:blip r:embed="rId2"/>
          <a:srcRect l="21550" t="29297" r="55826" b="54492"/>
          <a:stretch>
            <a:fillRect/>
          </a:stretch>
        </p:blipFill>
        <p:spPr bwMode="auto">
          <a:xfrm>
            <a:off x="433388" y="4179888"/>
            <a:ext cx="2968625" cy="1595437"/>
          </a:xfrm>
          <a:prstGeom prst="rect">
            <a:avLst/>
          </a:prstGeom>
          <a:noFill/>
          <a:ln w="9525">
            <a:noFill/>
            <a:miter lim="800000"/>
            <a:headEnd/>
            <a:tailEnd/>
          </a:ln>
        </p:spPr>
      </p:pic>
      <p:pic>
        <p:nvPicPr>
          <p:cNvPr id="10283" name="Picture 44"/>
          <p:cNvPicPr>
            <a:picLocks noChangeAspect="1" noChangeArrowheads="1"/>
          </p:cNvPicPr>
          <p:nvPr/>
        </p:nvPicPr>
        <p:blipFill>
          <a:blip r:embed="rId2"/>
          <a:srcRect l="21550" t="46463" r="55826" b="38455"/>
          <a:stretch>
            <a:fillRect/>
          </a:stretch>
        </p:blipFill>
        <p:spPr bwMode="auto">
          <a:xfrm>
            <a:off x="3067050" y="4176713"/>
            <a:ext cx="2725738" cy="1595437"/>
          </a:xfrm>
          <a:prstGeom prst="rect">
            <a:avLst/>
          </a:prstGeom>
          <a:noFill/>
          <a:ln w="9525">
            <a:noFill/>
            <a:miter lim="800000"/>
            <a:headEnd/>
            <a:tailEnd/>
          </a:ln>
        </p:spPr>
      </p:pic>
      <p:pic>
        <p:nvPicPr>
          <p:cNvPr id="10284" name="Picture 45"/>
          <p:cNvPicPr>
            <a:picLocks noChangeAspect="1" noChangeArrowheads="1"/>
          </p:cNvPicPr>
          <p:nvPr/>
        </p:nvPicPr>
        <p:blipFill>
          <a:blip r:embed="rId2"/>
          <a:srcRect l="21550" t="61935" r="55826" b="20724"/>
          <a:stretch>
            <a:fillRect/>
          </a:stretch>
        </p:blipFill>
        <p:spPr bwMode="auto">
          <a:xfrm>
            <a:off x="5764213" y="4159250"/>
            <a:ext cx="2889250" cy="1633538"/>
          </a:xfrm>
          <a:prstGeom prst="rect">
            <a:avLst/>
          </a:prstGeom>
          <a:noFill/>
          <a:ln w="9525">
            <a:noFill/>
            <a:miter lim="800000"/>
            <a:headEnd/>
            <a:tailEnd/>
          </a:ln>
        </p:spPr>
      </p:pic>
      <p:sp>
        <p:nvSpPr>
          <p:cNvPr id="10286" name="Rectangle 46"/>
          <p:cNvSpPr>
            <a:spLocks noChangeArrowheads="1"/>
          </p:cNvSpPr>
          <p:nvPr/>
        </p:nvSpPr>
        <p:spPr bwMode="auto">
          <a:xfrm>
            <a:off x="5821363" y="5470525"/>
            <a:ext cx="1570037" cy="260350"/>
          </a:xfrm>
          <a:prstGeom prst="rect">
            <a:avLst/>
          </a:prstGeom>
          <a:solidFill>
            <a:schemeClr val="bg1"/>
          </a:solidFill>
          <a:ln w="9525">
            <a:solidFill>
              <a:schemeClr val="bg1"/>
            </a:solidFill>
            <a:miter lim="800000"/>
            <a:headEnd/>
            <a:tailEnd/>
          </a:ln>
        </p:spPr>
        <p:txBody>
          <a:bodyPr wrap="none" anchor="ctr"/>
          <a:lstStyle/>
          <a:p>
            <a:endParaRPr lang="uk-U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16" fill="hold" grpId="0" nodeType="clickEffect">
                                  <p:stCondLst>
                                    <p:cond delay="0"/>
                                  </p:stCondLst>
                                  <p:childTnLst>
                                    <p:animEffect transition="out" filter="circle(in)">
                                      <p:cBhvr>
                                        <p:cTn id="6" dur="2000"/>
                                        <p:tgtEl>
                                          <p:spTgt spid="10286"/>
                                        </p:tgtEl>
                                      </p:cBhvr>
                                    </p:animEffect>
                                    <p:set>
                                      <p:cBhvr>
                                        <p:cTn id="7" dur="1" fill="hold">
                                          <p:stCondLst>
                                            <p:cond delay="1999"/>
                                          </p:stCondLst>
                                        </p:cTn>
                                        <p:tgtEl>
                                          <p:spTgt spid="102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http://pushkinlibrary.kz/images/stories/asel/Energy.jpg"/>
          <p:cNvPicPr>
            <a:picLocks noChangeAspect="1" noChangeArrowheads="1"/>
          </p:cNvPicPr>
          <p:nvPr/>
        </p:nvPicPr>
        <p:blipFill>
          <a:blip r:embed="rId2" r:link="rId3">
            <a:clrChange>
              <a:clrFrom>
                <a:srgbClr val="FFFFFF"/>
              </a:clrFrom>
              <a:clrTo>
                <a:srgbClr val="FFFFFF">
                  <a:alpha val="0"/>
                </a:srgbClr>
              </a:clrTo>
            </a:clrChange>
          </a:blip>
          <a:srcRect/>
          <a:stretch>
            <a:fillRect/>
          </a:stretch>
        </p:blipFill>
        <p:spPr bwMode="auto">
          <a:xfrm>
            <a:off x="0" y="0"/>
            <a:ext cx="2112963" cy="1930400"/>
          </a:xfrm>
          <a:prstGeom prst="rect">
            <a:avLst/>
          </a:prstGeom>
          <a:noFill/>
          <a:ln w="9525">
            <a:noFill/>
            <a:miter lim="800000"/>
            <a:headEnd/>
            <a:tailEnd/>
          </a:ln>
        </p:spPr>
      </p:pic>
      <p:sp>
        <p:nvSpPr>
          <p:cNvPr id="36866" name="WordArt 3"/>
          <p:cNvSpPr>
            <a:spLocks noChangeArrowheads="1" noChangeShapeType="1" noTextEdit="1"/>
          </p:cNvSpPr>
          <p:nvPr/>
        </p:nvSpPr>
        <p:spPr bwMode="auto">
          <a:xfrm>
            <a:off x="2120900" y="768350"/>
            <a:ext cx="5865813" cy="885825"/>
          </a:xfrm>
          <a:prstGeom prst="rect">
            <a:avLst/>
          </a:prstGeom>
        </p:spPr>
        <p:txBody>
          <a:bodyPr wrap="none" fromWordArt="1">
            <a:prstTxWarp prst="textPlain">
              <a:avLst>
                <a:gd name="adj" fmla="val 50000"/>
              </a:avLst>
            </a:prstTxWarp>
          </a:bodyPr>
          <a:lstStyle/>
          <a:p>
            <a:pPr algn="ctr"/>
            <a:r>
              <a:rPr lang="uk-UA" sz="3600" kern="10">
                <a:ln w="285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Практичне завдання</a:t>
            </a:r>
          </a:p>
        </p:txBody>
      </p:sp>
      <p:sp>
        <p:nvSpPr>
          <p:cNvPr id="36867" name="WordArt 4"/>
          <p:cNvSpPr>
            <a:spLocks noChangeArrowheads="1" noChangeShapeType="1" noTextEdit="1"/>
          </p:cNvSpPr>
          <p:nvPr/>
        </p:nvSpPr>
        <p:spPr bwMode="auto">
          <a:xfrm>
            <a:off x="574675" y="1909763"/>
            <a:ext cx="823913" cy="665162"/>
          </a:xfrm>
          <a:prstGeom prst="rect">
            <a:avLst/>
          </a:prstGeom>
        </p:spPr>
        <p:txBody>
          <a:bodyPr wrap="none" fromWordArt="1">
            <a:prstTxWarp prst="textPlain">
              <a:avLst>
                <a:gd name="adj" fmla="val 50000"/>
              </a:avLst>
            </a:prstTxWarp>
          </a:bodyPr>
          <a:lstStyle/>
          <a:p>
            <a:pPr algn="ctr"/>
            <a:r>
              <a:rPr lang="uk-UA" sz="3600" kern="10">
                <a:ln w="28575">
                  <a:solidFill>
                    <a:srgbClr val="000000"/>
                  </a:solidFill>
                  <a:round/>
                  <a:headEnd/>
                  <a:tailEnd/>
                </a:ln>
                <a:solidFill>
                  <a:srgbClr val="0000FF"/>
                </a:solidFill>
                <a:effectLst>
                  <a:outerShdw dist="35921" dir="2700000" algn="ctr" rotWithShape="0">
                    <a:srgbClr val="C0C0C0">
                      <a:alpha val="79999"/>
                    </a:srgbClr>
                  </a:outerShdw>
                </a:effectLst>
                <a:latin typeface="Impact"/>
              </a:rPr>
              <a:t>№2</a:t>
            </a:r>
          </a:p>
        </p:txBody>
      </p:sp>
      <p:pic>
        <p:nvPicPr>
          <p:cNvPr id="36868" name="Picture 9"/>
          <p:cNvPicPr>
            <a:picLocks noChangeAspect="1" noChangeArrowheads="1"/>
          </p:cNvPicPr>
          <p:nvPr/>
        </p:nvPicPr>
        <p:blipFill>
          <a:blip r:embed="rId4"/>
          <a:srcRect l="21565" t="27496" r="40625" b="21658"/>
          <a:stretch>
            <a:fillRect/>
          </a:stretch>
        </p:blipFill>
        <p:spPr bwMode="auto">
          <a:xfrm>
            <a:off x="2043113" y="1736725"/>
            <a:ext cx="4846637" cy="4887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ChangeArrowheads="1"/>
          </p:cNvSpPr>
          <p:nvPr/>
        </p:nvSpPr>
        <p:spPr bwMode="auto">
          <a:xfrm>
            <a:off x="501650" y="2806700"/>
            <a:ext cx="8307388" cy="1920875"/>
          </a:xfrm>
          <a:prstGeom prst="rect">
            <a:avLst/>
          </a:prstGeom>
          <a:noFill/>
          <a:ln w="9525">
            <a:noFill/>
            <a:miter lim="800000"/>
            <a:headEnd/>
            <a:tailEnd/>
          </a:ln>
        </p:spPr>
        <p:txBody>
          <a:bodyPr anchor="ctr">
            <a:spAutoFit/>
          </a:bodyPr>
          <a:lstStyle/>
          <a:p>
            <a:pPr>
              <a:buFontTx/>
              <a:buAutoNum type="arabicPeriod"/>
            </a:pPr>
            <a:r>
              <a:rPr lang="uk-UA" sz="4000"/>
              <a:t>Створити малюнок, на якому зображено море фоном і в ньому плаває дайвер між рибками.</a:t>
            </a:r>
          </a:p>
        </p:txBody>
      </p:sp>
      <p:sp>
        <p:nvSpPr>
          <p:cNvPr id="37890" name="WordArt 3"/>
          <p:cNvSpPr>
            <a:spLocks noChangeArrowheads="1" noChangeShapeType="1" noTextEdit="1"/>
          </p:cNvSpPr>
          <p:nvPr/>
        </p:nvSpPr>
        <p:spPr bwMode="auto">
          <a:xfrm>
            <a:off x="3987800" y="523875"/>
            <a:ext cx="823913" cy="665163"/>
          </a:xfrm>
          <a:prstGeom prst="rect">
            <a:avLst/>
          </a:prstGeom>
        </p:spPr>
        <p:txBody>
          <a:bodyPr wrap="none" fromWordArt="1">
            <a:prstTxWarp prst="textPlain">
              <a:avLst>
                <a:gd name="adj" fmla="val 50000"/>
              </a:avLst>
            </a:prstTxWarp>
          </a:bodyPr>
          <a:lstStyle/>
          <a:p>
            <a:pPr algn="ctr"/>
            <a:r>
              <a:rPr lang="uk-UA" sz="3600" kern="10">
                <a:ln w="28575">
                  <a:solidFill>
                    <a:srgbClr val="000000"/>
                  </a:solidFill>
                  <a:round/>
                  <a:headEnd/>
                  <a:tailEnd/>
                </a:ln>
                <a:solidFill>
                  <a:srgbClr val="0000FF"/>
                </a:solidFill>
                <a:effectLst>
                  <a:outerShdw dist="35921" dir="2700000" algn="ctr" rotWithShape="0">
                    <a:srgbClr val="C0C0C0">
                      <a:alpha val="79999"/>
                    </a:srgbClr>
                  </a:outerShdw>
                </a:effectLst>
                <a:latin typeface="Impact"/>
              </a:rPr>
              <a:t>№3</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p:cNvPicPr>
            <a:picLocks noChangeAspect="1" noChangeArrowheads="1"/>
          </p:cNvPicPr>
          <p:nvPr/>
        </p:nvPicPr>
        <p:blipFill>
          <a:blip r:embed="rId2"/>
          <a:srcRect l="25635" t="23112" r="26399" b="18338"/>
          <a:stretch>
            <a:fillRect/>
          </a:stretch>
        </p:blipFill>
        <p:spPr bwMode="auto">
          <a:xfrm>
            <a:off x="1784350" y="242888"/>
            <a:ext cx="6934200" cy="6348412"/>
          </a:xfrm>
          <a:prstGeom prst="rect">
            <a:avLst/>
          </a:prstGeom>
          <a:noFill/>
          <a:ln w="9525">
            <a:noFill/>
            <a:miter lim="800000"/>
            <a:headEnd/>
            <a:tailEnd/>
          </a:ln>
        </p:spPr>
      </p:pic>
      <p:sp>
        <p:nvSpPr>
          <p:cNvPr id="38914" name="WordArt 3"/>
          <p:cNvSpPr>
            <a:spLocks noChangeArrowheads="1" noChangeShapeType="1" noTextEdit="1"/>
          </p:cNvSpPr>
          <p:nvPr/>
        </p:nvSpPr>
        <p:spPr bwMode="auto">
          <a:xfrm>
            <a:off x="558800" y="3357563"/>
            <a:ext cx="823913" cy="665162"/>
          </a:xfrm>
          <a:prstGeom prst="rect">
            <a:avLst/>
          </a:prstGeom>
        </p:spPr>
        <p:txBody>
          <a:bodyPr wrap="none" fromWordArt="1">
            <a:prstTxWarp prst="textPlain">
              <a:avLst>
                <a:gd name="adj" fmla="val 50000"/>
              </a:avLst>
            </a:prstTxWarp>
          </a:bodyPr>
          <a:lstStyle/>
          <a:p>
            <a:pPr algn="ctr"/>
            <a:r>
              <a:rPr lang="uk-UA" sz="3600" kern="10">
                <a:ln w="28575">
                  <a:solidFill>
                    <a:srgbClr val="000000"/>
                  </a:solidFill>
                  <a:round/>
                  <a:headEnd/>
                  <a:tailEnd/>
                </a:ln>
                <a:solidFill>
                  <a:srgbClr val="0000FF"/>
                </a:solidFill>
                <a:effectLst>
                  <a:outerShdw dist="35921" dir="2700000" algn="ctr" rotWithShape="0">
                    <a:srgbClr val="C0C0C0">
                      <a:alpha val="79999"/>
                    </a:srgbClr>
                  </a:outerShdw>
                </a:effectLst>
                <a:latin typeface="Impact"/>
              </a:rPr>
              <a:t>№10</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p:cNvPicPr>
            <a:picLocks noChangeAspect="1" noChangeArrowheads="1"/>
          </p:cNvPicPr>
          <p:nvPr/>
        </p:nvPicPr>
        <p:blipFill>
          <a:blip r:embed="rId2"/>
          <a:srcRect l="3125" t="28537" r="6721" b="30838"/>
          <a:stretch>
            <a:fillRect/>
          </a:stretch>
        </p:blipFill>
        <p:spPr bwMode="auto">
          <a:xfrm>
            <a:off x="304800" y="1962150"/>
            <a:ext cx="8488363" cy="2868613"/>
          </a:xfrm>
          <a:prstGeom prst="rect">
            <a:avLst/>
          </a:prstGeom>
          <a:noFill/>
          <a:ln w="9525">
            <a:noFill/>
            <a:miter lim="800000"/>
            <a:headEnd/>
            <a:tailEnd/>
          </a:ln>
        </p:spPr>
      </p:pic>
      <p:sp>
        <p:nvSpPr>
          <p:cNvPr id="39938" name="WordArt 3"/>
          <p:cNvSpPr>
            <a:spLocks noChangeArrowheads="1" noChangeShapeType="1" noTextEdit="1"/>
          </p:cNvSpPr>
          <p:nvPr/>
        </p:nvSpPr>
        <p:spPr bwMode="auto">
          <a:xfrm>
            <a:off x="3744913" y="949325"/>
            <a:ext cx="823912" cy="665163"/>
          </a:xfrm>
          <a:prstGeom prst="rect">
            <a:avLst/>
          </a:prstGeom>
        </p:spPr>
        <p:txBody>
          <a:bodyPr wrap="none" fromWordArt="1">
            <a:prstTxWarp prst="textPlain">
              <a:avLst>
                <a:gd name="adj" fmla="val 50000"/>
              </a:avLst>
            </a:prstTxWarp>
          </a:bodyPr>
          <a:lstStyle/>
          <a:p>
            <a:pPr algn="ctr"/>
            <a:r>
              <a:rPr lang="uk-UA" sz="3600" kern="10">
                <a:ln w="28575">
                  <a:solidFill>
                    <a:srgbClr val="000000"/>
                  </a:solidFill>
                  <a:round/>
                  <a:headEnd/>
                  <a:tailEnd/>
                </a:ln>
                <a:solidFill>
                  <a:srgbClr val="0000FF"/>
                </a:solidFill>
                <a:effectLst>
                  <a:outerShdw dist="35921" dir="2700000" algn="ctr" rotWithShape="0">
                    <a:srgbClr val="C0C0C0">
                      <a:alpha val="79999"/>
                    </a:srgbClr>
                  </a:outerShdw>
                </a:effectLst>
                <a:latin typeface="Impact"/>
              </a:rPr>
              <a:t>№13</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WordArt 3"/>
          <p:cNvSpPr>
            <a:spLocks noChangeArrowheads="1" noChangeShapeType="1" noTextEdit="1"/>
          </p:cNvSpPr>
          <p:nvPr/>
        </p:nvSpPr>
        <p:spPr bwMode="auto">
          <a:xfrm>
            <a:off x="3744913" y="949325"/>
            <a:ext cx="823912" cy="665163"/>
          </a:xfrm>
          <a:prstGeom prst="rect">
            <a:avLst/>
          </a:prstGeom>
        </p:spPr>
        <p:txBody>
          <a:bodyPr wrap="none" fromWordArt="1">
            <a:prstTxWarp prst="textPlain">
              <a:avLst>
                <a:gd name="adj" fmla="val 50000"/>
              </a:avLst>
            </a:prstTxWarp>
          </a:bodyPr>
          <a:lstStyle/>
          <a:p>
            <a:pPr algn="ctr"/>
            <a:r>
              <a:rPr lang="uk-UA" sz="3600" kern="10">
                <a:ln w="28575">
                  <a:solidFill>
                    <a:srgbClr val="000000"/>
                  </a:solidFill>
                  <a:round/>
                  <a:headEnd/>
                  <a:tailEnd/>
                </a:ln>
                <a:solidFill>
                  <a:srgbClr val="0000FF"/>
                </a:solidFill>
                <a:effectLst>
                  <a:outerShdw dist="35921" dir="2700000" algn="ctr" rotWithShape="0">
                    <a:srgbClr val="C0C0C0">
                      <a:alpha val="79999"/>
                    </a:srgbClr>
                  </a:outerShdw>
                </a:effectLst>
                <a:latin typeface="Impact"/>
              </a:rPr>
              <a:t>№14</a:t>
            </a:r>
          </a:p>
        </p:txBody>
      </p:sp>
      <p:pic>
        <p:nvPicPr>
          <p:cNvPr id="40962" name="Picture 4"/>
          <p:cNvPicPr>
            <a:picLocks noChangeAspect="1" noChangeArrowheads="1"/>
          </p:cNvPicPr>
          <p:nvPr/>
        </p:nvPicPr>
        <p:blipFill>
          <a:blip r:embed="rId2"/>
          <a:srcRect l="36470" t="22110" r="41962" b="34813"/>
          <a:stretch>
            <a:fillRect/>
          </a:stretch>
        </p:blipFill>
        <p:spPr bwMode="auto">
          <a:xfrm>
            <a:off x="6084888" y="2600325"/>
            <a:ext cx="2511425" cy="3762375"/>
          </a:xfrm>
          <a:prstGeom prst="rect">
            <a:avLst/>
          </a:prstGeom>
          <a:noFill/>
          <a:ln w="9525">
            <a:noFill/>
            <a:miter lim="800000"/>
            <a:headEnd/>
            <a:tailEnd/>
          </a:ln>
        </p:spPr>
      </p:pic>
      <p:sp>
        <p:nvSpPr>
          <p:cNvPr id="40963" name="Rectangle 2"/>
          <p:cNvSpPr>
            <a:spLocks noChangeArrowheads="1"/>
          </p:cNvSpPr>
          <p:nvPr/>
        </p:nvSpPr>
        <p:spPr bwMode="auto">
          <a:xfrm>
            <a:off x="239713" y="1493838"/>
            <a:ext cx="2970212" cy="3743325"/>
          </a:xfrm>
          <a:prstGeom prst="rect">
            <a:avLst/>
          </a:prstGeom>
          <a:noFill/>
          <a:ln w="9525">
            <a:noFill/>
            <a:miter lim="800000"/>
            <a:headEnd/>
            <a:tailEnd/>
          </a:ln>
        </p:spPr>
        <p:txBody>
          <a:bodyPr anchor="ctr">
            <a:spAutoFit/>
          </a:bodyPr>
          <a:lstStyle/>
          <a:p>
            <a:pPr>
              <a:buFontTx/>
              <a:buAutoNum type="arabicPeriod"/>
            </a:pPr>
            <a:r>
              <a:rPr lang="uk-UA" sz="2400"/>
              <a:t>Створити анімацію, на якій котик буде бігати від краю сцени до краю, змінювати  свій вигляд та колір.</a:t>
            </a:r>
          </a:p>
          <a:p>
            <a:pPr>
              <a:buFontTx/>
              <a:buAutoNum type="arabicPeriod"/>
            </a:pPr>
            <a:r>
              <a:rPr lang="uk-UA" sz="2400"/>
              <a:t>На сцені повинні змінюватися фони та колір фонів.</a:t>
            </a:r>
          </a:p>
        </p:txBody>
      </p:sp>
      <p:pic>
        <p:nvPicPr>
          <p:cNvPr id="40964" name="Picture 6"/>
          <p:cNvPicPr>
            <a:picLocks noChangeAspect="1" noChangeArrowheads="1"/>
          </p:cNvPicPr>
          <p:nvPr/>
        </p:nvPicPr>
        <p:blipFill>
          <a:blip r:embed="rId2"/>
          <a:srcRect l="60043" t="26161" r="16835" b="49918"/>
          <a:stretch>
            <a:fillRect/>
          </a:stretch>
        </p:blipFill>
        <p:spPr bwMode="auto">
          <a:xfrm>
            <a:off x="5948363" y="282575"/>
            <a:ext cx="2692400" cy="2089150"/>
          </a:xfrm>
          <a:prstGeom prst="rect">
            <a:avLst/>
          </a:prstGeom>
          <a:noFill/>
          <a:ln w="9525">
            <a:noFill/>
            <a:miter lim="800000"/>
            <a:headEnd/>
            <a:tailEnd/>
          </a:ln>
        </p:spPr>
      </p:pic>
      <p:pic>
        <p:nvPicPr>
          <p:cNvPr id="40965" name="Picture 7"/>
          <p:cNvPicPr>
            <a:picLocks noChangeAspect="1" noChangeArrowheads="1"/>
          </p:cNvPicPr>
          <p:nvPr/>
        </p:nvPicPr>
        <p:blipFill>
          <a:blip r:embed="rId3"/>
          <a:srcRect l="34554" t="21962" r="40854" b="36784"/>
          <a:stretch>
            <a:fillRect/>
          </a:stretch>
        </p:blipFill>
        <p:spPr bwMode="auto">
          <a:xfrm>
            <a:off x="3182938" y="2695575"/>
            <a:ext cx="2803525" cy="352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p:cNvPicPr>
            <a:picLocks noChangeAspect="1" noChangeArrowheads="1"/>
          </p:cNvPicPr>
          <p:nvPr/>
        </p:nvPicPr>
        <p:blipFill>
          <a:blip r:embed="rId2"/>
          <a:srcRect l="3125" t="23112" r="24055" b="15625"/>
          <a:stretch>
            <a:fillRect/>
          </a:stretch>
        </p:blipFill>
        <p:spPr bwMode="auto">
          <a:xfrm>
            <a:off x="214313" y="1085850"/>
            <a:ext cx="8640762" cy="5451475"/>
          </a:xfrm>
          <a:prstGeom prst="rect">
            <a:avLst/>
          </a:prstGeom>
          <a:noFill/>
          <a:ln w="9525">
            <a:noFill/>
            <a:miter lim="800000"/>
            <a:headEnd/>
            <a:tailEnd/>
          </a:ln>
        </p:spPr>
      </p:pic>
      <p:sp>
        <p:nvSpPr>
          <p:cNvPr id="41986" name="WordArt 3"/>
          <p:cNvSpPr>
            <a:spLocks noChangeArrowheads="1" noChangeShapeType="1" noTextEdit="1"/>
          </p:cNvSpPr>
          <p:nvPr/>
        </p:nvSpPr>
        <p:spPr bwMode="auto">
          <a:xfrm>
            <a:off x="4079875" y="339725"/>
            <a:ext cx="823913" cy="665163"/>
          </a:xfrm>
          <a:prstGeom prst="rect">
            <a:avLst/>
          </a:prstGeom>
        </p:spPr>
        <p:txBody>
          <a:bodyPr wrap="none" fromWordArt="1">
            <a:prstTxWarp prst="textPlain">
              <a:avLst>
                <a:gd name="adj" fmla="val 50000"/>
              </a:avLst>
            </a:prstTxWarp>
          </a:bodyPr>
          <a:lstStyle/>
          <a:p>
            <a:pPr algn="ctr"/>
            <a:r>
              <a:rPr lang="uk-UA" sz="3600" kern="10">
                <a:ln w="28575">
                  <a:solidFill>
                    <a:srgbClr val="000000"/>
                  </a:solidFill>
                  <a:round/>
                  <a:headEnd/>
                  <a:tailEnd/>
                </a:ln>
                <a:solidFill>
                  <a:srgbClr val="0000FF"/>
                </a:solidFill>
                <a:effectLst>
                  <a:outerShdw dist="35921" dir="2700000" algn="ctr" rotWithShape="0">
                    <a:srgbClr val="C0C0C0">
                      <a:alpha val="79999"/>
                    </a:srgbClr>
                  </a:outerShdw>
                </a:effectLst>
                <a:latin typeface="Impact"/>
              </a:rPr>
              <a:t>№15</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ChangeArrowheads="1"/>
          </p:cNvSpPr>
          <p:nvPr/>
        </p:nvSpPr>
        <p:spPr bwMode="auto">
          <a:xfrm>
            <a:off x="508000" y="2035175"/>
            <a:ext cx="8280400" cy="2528888"/>
          </a:xfrm>
          <a:prstGeom prst="rect">
            <a:avLst/>
          </a:prstGeom>
          <a:noFill/>
          <a:ln w="9525">
            <a:noFill/>
            <a:miter lim="800000"/>
            <a:headEnd/>
            <a:tailEnd/>
          </a:ln>
        </p:spPr>
        <p:txBody>
          <a:bodyPr anchor="ctr">
            <a:spAutoFit/>
          </a:bodyPr>
          <a:lstStyle/>
          <a:p>
            <a:r>
              <a:rPr lang="uk-UA" sz="3200"/>
              <a:t>Склади алгоритм, у якому виконавець Рудий кіт зробить100 кроків до виконавця Піфа і скаже такі слова: «Привіт! Як справи?». Піф має відповісти: «Привіт! Дякую, в мене все добре!»</a:t>
            </a:r>
          </a:p>
        </p:txBody>
      </p:sp>
      <p:sp>
        <p:nvSpPr>
          <p:cNvPr id="43010" name="WordArt 3"/>
          <p:cNvSpPr>
            <a:spLocks noChangeArrowheads="1" noChangeShapeType="1" noTextEdit="1"/>
          </p:cNvSpPr>
          <p:nvPr/>
        </p:nvSpPr>
        <p:spPr bwMode="auto">
          <a:xfrm>
            <a:off x="3744913" y="949325"/>
            <a:ext cx="823912" cy="665163"/>
          </a:xfrm>
          <a:prstGeom prst="rect">
            <a:avLst/>
          </a:prstGeom>
        </p:spPr>
        <p:txBody>
          <a:bodyPr wrap="none" fromWordArt="1">
            <a:prstTxWarp prst="textPlain">
              <a:avLst>
                <a:gd name="adj" fmla="val 50000"/>
              </a:avLst>
            </a:prstTxWarp>
          </a:bodyPr>
          <a:lstStyle/>
          <a:p>
            <a:pPr algn="ctr"/>
            <a:r>
              <a:rPr lang="uk-UA" sz="3600" kern="10">
                <a:ln w="28575">
                  <a:solidFill>
                    <a:srgbClr val="000000"/>
                  </a:solidFill>
                  <a:round/>
                  <a:headEnd/>
                  <a:tailEnd/>
                </a:ln>
                <a:solidFill>
                  <a:srgbClr val="0000FF"/>
                </a:solidFill>
                <a:effectLst>
                  <a:outerShdw dist="35921" dir="2700000" algn="ctr" rotWithShape="0">
                    <a:srgbClr val="C0C0C0">
                      <a:alpha val="79999"/>
                    </a:srgbClr>
                  </a:outerShdw>
                </a:effectLst>
                <a:latin typeface="Impact"/>
              </a:rPr>
              <a:t>№17</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p:cNvPicPr>
            <a:picLocks noChangeAspect="1" noChangeArrowheads="1"/>
          </p:cNvPicPr>
          <p:nvPr/>
        </p:nvPicPr>
        <p:blipFill>
          <a:blip r:embed="rId2"/>
          <a:srcRect l="27507" t="25847" r="26709" b="17079"/>
          <a:stretch>
            <a:fillRect/>
          </a:stretch>
        </p:blipFill>
        <p:spPr bwMode="auto">
          <a:xfrm>
            <a:off x="2025650" y="184150"/>
            <a:ext cx="6827838" cy="6383338"/>
          </a:xfrm>
          <a:prstGeom prst="rect">
            <a:avLst/>
          </a:prstGeom>
          <a:noFill/>
          <a:ln w="9525">
            <a:noFill/>
            <a:miter lim="800000"/>
            <a:headEnd/>
            <a:tailEnd/>
          </a:ln>
        </p:spPr>
      </p:pic>
      <p:sp>
        <p:nvSpPr>
          <p:cNvPr id="44034" name="WordArt 3"/>
          <p:cNvSpPr>
            <a:spLocks noChangeArrowheads="1" noChangeShapeType="1" noTextEdit="1"/>
          </p:cNvSpPr>
          <p:nvPr/>
        </p:nvSpPr>
        <p:spPr bwMode="auto">
          <a:xfrm>
            <a:off x="742950" y="2914650"/>
            <a:ext cx="823913" cy="665163"/>
          </a:xfrm>
          <a:prstGeom prst="rect">
            <a:avLst/>
          </a:prstGeom>
        </p:spPr>
        <p:txBody>
          <a:bodyPr wrap="none" fromWordArt="1">
            <a:prstTxWarp prst="textPlain">
              <a:avLst>
                <a:gd name="adj" fmla="val 50000"/>
              </a:avLst>
            </a:prstTxWarp>
          </a:bodyPr>
          <a:lstStyle/>
          <a:p>
            <a:pPr algn="ctr"/>
            <a:r>
              <a:rPr lang="uk-UA" sz="3600" kern="10">
                <a:ln w="28575">
                  <a:solidFill>
                    <a:srgbClr val="000000"/>
                  </a:solidFill>
                  <a:round/>
                  <a:headEnd/>
                  <a:tailEnd/>
                </a:ln>
                <a:solidFill>
                  <a:srgbClr val="0000FF"/>
                </a:solidFill>
                <a:effectLst>
                  <a:outerShdw dist="35921" dir="2700000" algn="ctr" rotWithShape="0">
                    <a:srgbClr val="C0C0C0">
                      <a:alpha val="79999"/>
                    </a:srgbClr>
                  </a:outerShdw>
                </a:effectLst>
                <a:latin typeface="Impact"/>
              </a:rPr>
              <a:t>№23</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p:cNvPicPr>
            <a:picLocks noChangeAspect="1" noChangeArrowheads="1"/>
          </p:cNvPicPr>
          <p:nvPr/>
        </p:nvPicPr>
        <p:blipFill>
          <a:blip r:embed="rId2"/>
          <a:srcRect l="19678" t="38737" r="15007" b="41254"/>
          <a:stretch>
            <a:fillRect/>
          </a:stretch>
        </p:blipFill>
        <p:spPr bwMode="auto">
          <a:xfrm>
            <a:off x="287338" y="1798638"/>
            <a:ext cx="8443912" cy="3251200"/>
          </a:xfrm>
          <a:prstGeom prst="rect">
            <a:avLst/>
          </a:prstGeom>
          <a:noFill/>
          <a:ln w="9525">
            <a:noFill/>
            <a:miter lim="800000"/>
            <a:headEnd/>
            <a:tailEnd/>
          </a:ln>
        </p:spPr>
      </p:pic>
      <p:sp>
        <p:nvSpPr>
          <p:cNvPr id="45058" name="WordArt 3"/>
          <p:cNvSpPr>
            <a:spLocks noChangeArrowheads="1" noChangeShapeType="1" noTextEdit="1"/>
          </p:cNvSpPr>
          <p:nvPr/>
        </p:nvSpPr>
        <p:spPr bwMode="auto">
          <a:xfrm>
            <a:off x="4157663" y="842963"/>
            <a:ext cx="823912" cy="665162"/>
          </a:xfrm>
          <a:prstGeom prst="rect">
            <a:avLst/>
          </a:prstGeom>
        </p:spPr>
        <p:txBody>
          <a:bodyPr wrap="none" fromWordArt="1">
            <a:prstTxWarp prst="textPlain">
              <a:avLst>
                <a:gd name="adj" fmla="val 50000"/>
              </a:avLst>
            </a:prstTxWarp>
          </a:bodyPr>
          <a:lstStyle/>
          <a:p>
            <a:pPr algn="ctr"/>
            <a:r>
              <a:rPr lang="uk-UA" sz="3600" kern="10">
                <a:ln w="28575">
                  <a:solidFill>
                    <a:srgbClr val="000000"/>
                  </a:solidFill>
                  <a:round/>
                  <a:headEnd/>
                  <a:tailEnd/>
                </a:ln>
                <a:solidFill>
                  <a:srgbClr val="0000FF"/>
                </a:solidFill>
                <a:effectLst>
                  <a:outerShdw dist="35921" dir="2700000" algn="ctr" rotWithShape="0">
                    <a:srgbClr val="C0C0C0">
                      <a:alpha val="79999"/>
                    </a:srgbClr>
                  </a:outerShdw>
                </a:effectLst>
                <a:latin typeface="Impact"/>
              </a:rPr>
              <a:t>№26</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Рисунок 9"/>
          <p:cNvPicPr>
            <a:picLocks noChangeAspect="1"/>
          </p:cNvPicPr>
          <p:nvPr/>
        </p:nvPicPr>
        <p:blipFill>
          <a:blip r:embed="rId2"/>
          <a:srcRect/>
          <a:stretch>
            <a:fillRect/>
          </a:stretch>
        </p:blipFill>
        <p:spPr bwMode="auto">
          <a:xfrm>
            <a:off x="6772275" y="460375"/>
            <a:ext cx="1966913" cy="2197100"/>
          </a:xfrm>
          <a:prstGeom prst="rect">
            <a:avLst/>
          </a:prstGeom>
          <a:noFill/>
          <a:ln w="9525">
            <a:noFill/>
            <a:miter lim="800000"/>
            <a:headEnd/>
            <a:tailEnd/>
          </a:ln>
        </p:spPr>
      </p:pic>
      <p:sp>
        <p:nvSpPr>
          <p:cNvPr id="11266" name="Rectangle 2"/>
          <p:cNvSpPr>
            <a:spLocks noChangeArrowheads="1"/>
          </p:cNvSpPr>
          <p:nvPr/>
        </p:nvSpPr>
        <p:spPr bwMode="auto">
          <a:xfrm>
            <a:off x="474663" y="1408113"/>
            <a:ext cx="6435725" cy="2835275"/>
          </a:xfrm>
          <a:prstGeom prst="rect">
            <a:avLst/>
          </a:prstGeom>
          <a:noFill/>
          <a:ln w="9525">
            <a:noFill/>
            <a:miter lim="800000"/>
            <a:headEnd/>
            <a:tailEnd/>
          </a:ln>
        </p:spPr>
        <p:txBody>
          <a:bodyPr anchor="ctr">
            <a:spAutoFit/>
          </a:bodyPr>
          <a:lstStyle/>
          <a:p>
            <a:r>
              <a:rPr lang="uk-UA" sz="2000">
                <a:cs typeface="Times New Roman" pitchFamily="18" charset="0"/>
              </a:rPr>
              <a:t>Троє друзів – Саша, Діма і Микита – пішли в ліс за грибами. Причому кожен з них пішов разом зі своєю сестрою. Імена дівчат: Галя, Оленка, Оля. Хлопці швидко наповнили свої кошики і стали допомагати дівчаткам. Назвіть ім’я сестри кожного з хлопців, якщо виявилось, що  жоден з них не клав гриби в кошик своєї сестри. Діма поклав декілька грибів в кошик Галі, Саша – декілька грибів в кошик Галі і Олі.</a:t>
            </a:r>
            <a:endParaRPr lang="uk-UA" sz="2000"/>
          </a:p>
          <a:p>
            <a:pPr eaLnBrk="0" hangingPunct="0"/>
            <a:endParaRPr lang="uk-UA" sz="2000"/>
          </a:p>
        </p:txBody>
      </p:sp>
      <p:graphicFrame>
        <p:nvGraphicFramePr>
          <p:cNvPr id="11372" name="Group 108"/>
          <p:cNvGraphicFramePr>
            <a:graphicFrameLocks noGrp="1"/>
          </p:cNvGraphicFramePr>
          <p:nvPr/>
        </p:nvGraphicFramePr>
        <p:xfrm>
          <a:off x="954088" y="4433888"/>
          <a:ext cx="6705600" cy="1584325"/>
        </p:xfrm>
        <a:graphic>
          <a:graphicData uri="http://schemas.openxmlformats.org/drawingml/2006/table">
            <a:tbl>
              <a:tblPr/>
              <a:tblGrid>
                <a:gridCol w="1676400"/>
                <a:gridCol w="1676400"/>
                <a:gridCol w="1676400"/>
                <a:gridCol w="1676400"/>
              </a:tblGrid>
              <a:tr h="304800">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endParaRPr kumimoji="0" lang="uk-UA"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smtClean="0">
                          <a:ln>
                            <a:noFill/>
                          </a:ln>
                          <a:solidFill>
                            <a:schemeClr val="tx1"/>
                          </a:solidFill>
                          <a:effectLst/>
                          <a:latin typeface="Times New Roman" pitchFamily="18" charset="0"/>
                          <a:cs typeface="Times New Roman" pitchFamily="18" charset="0"/>
                        </a:rPr>
                        <a:t>Галя</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smtClean="0">
                          <a:ln>
                            <a:noFill/>
                          </a:ln>
                          <a:solidFill>
                            <a:schemeClr val="tx1"/>
                          </a:solidFill>
                          <a:effectLst/>
                          <a:latin typeface="Times New Roman" pitchFamily="18" charset="0"/>
                          <a:cs typeface="Times New Roman" pitchFamily="18" charset="0"/>
                        </a:rPr>
                        <a:t>Оленка</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smtClean="0">
                          <a:ln>
                            <a:noFill/>
                          </a:ln>
                          <a:solidFill>
                            <a:schemeClr val="tx1"/>
                          </a:solidFill>
                          <a:effectLst/>
                          <a:latin typeface="Times New Roman" pitchFamily="18" charset="0"/>
                          <a:cs typeface="Times New Roman" pitchFamily="18" charset="0"/>
                        </a:rPr>
                        <a:t>Оля</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smtClean="0">
                          <a:ln>
                            <a:noFill/>
                          </a:ln>
                          <a:solidFill>
                            <a:schemeClr val="tx1"/>
                          </a:solidFill>
                          <a:effectLst/>
                          <a:latin typeface="Times New Roman" pitchFamily="18" charset="0"/>
                          <a:cs typeface="Times New Roman" pitchFamily="18" charset="0"/>
                        </a:rPr>
                        <a:t>Саша</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endParaRPr kumimoji="0" lang="uk-UA"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smtClean="0">
                          <a:ln>
                            <a:noFill/>
                          </a:ln>
                          <a:solidFill>
                            <a:schemeClr val="tx1"/>
                          </a:solidFill>
                          <a:effectLst/>
                          <a:latin typeface="Times New Roman" pitchFamily="18" charset="0"/>
                          <a:cs typeface="Times New Roman" pitchFamily="18" charset="0"/>
                        </a:rPr>
                        <a:t>так</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endParaRPr kumimoji="0" lang="uk-UA"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smtClean="0">
                          <a:ln>
                            <a:noFill/>
                          </a:ln>
                          <a:solidFill>
                            <a:schemeClr val="tx1"/>
                          </a:solidFill>
                          <a:effectLst/>
                          <a:latin typeface="Times New Roman" pitchFamily="18" charset="0"/>
                          <a:cs typeface="Times New Roman" pitchFamily="18" charset="0"/>
                        </a:rPr>
                        <a:t>Діма</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endParaRPr kumimoji="0" lang="uk-UA"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endParaRPr kumimoji="0" lang="uk-UA"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smtClean="0">
                          <a:ln>
                            <a:noFill/>
                          </a:ln>
                          <a:solidFill>
                            <a:schemeClr val="tx1"/>
                          </a:solidFill>
                          <a:effectLst/>
                          <a:latin typeface="Times New Roman" pitchFamily="18" charset="0"/>
                          <a:cs typeface="Times New Roman" pitchFamily="18" charset="0"/>
                        </a:rPr>
                        <a:t>так</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smtClean="0">
                          <a:ln>
                            <a:noFill/>
                          </a:ln>
                          <a:solidFill>
                            <a:schemeClr val="tx1"/>
                          </a:solidFill>
                          <a:effectLst/>
                          <a:latin typeface="Times New Roman" pitchFamily="18" charset="0"/>
                          <a:cs typeface="Times New Roman" pitchFamily="18" charset="0"/>
                        </a:rPr>
                        <a:t>Микита</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smtClean="0">
                          <a:ln>
                            <a:noFill/>
                          </a:ln>
                          <a:solidFill>
                            <a:schemeClr val="tx1"/>
                          </a:solidFill>
                          <a:effectLst/>
                          <a:latin typeface="Times New Roman" pitchFamily="18" charset="0"/>
                          <a:cs typeface="Times New Roman" pitchFamily="18" charset="0"/>
                        </a:rPr>
                        <a:t>так</a:t>
                      </a:r>
                      <a:endParaRPr kumimoji="0" lang="uk-UA"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endParaRPr kumimoji="0" lang="uk-UA"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endParaRPr kumimoji="0" lang="uk-UA"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294" name="WordArt 109"/>
          <p:cNvSpPr>
            <a:spLocks noChangeArrowheads="1" noChangeShapeType="1" noTextEdit="1"/>
          </p:cNvSpPr>
          <p:nvPr/>
        </p:nvSpPr>
        <p:spPr bwMode="auto">
          <a:xfrm>
            <a:off x="2239963" y="434975"/>
            <a:ext cx="823912" cy="665163"/>
          </a:xfrm>
          <a:prstGeom prst="rect">
            <a:avLst/>
          </a:prstGeom>
        </p:spPr>
        <p:txBody>
          <a:bodyPr wrap="none" fromWordArt="1">
            <a:prstTxWarp prst="textPlain">
              <a:avLst>
                <a:gd name="adj" fmla="val 50000"/>
              </a:avLst>
            </a:prstTxWarp>
          </a:bodyPr>
          <a:lstStyle/>
          <a:p>
            <a:pPr algn="ctr"/>
            <a:r>
              <a:rPr lang="uk-UA" sz="3600" kern="10">
                <a:ln w="28575">
                  <a:solidFill>
                    <a:srgbClr val="000000"/>
                  </a:solidFill>
                  <a:round/>
                  <a:headEnd/>
                  <a:tailEnd/>
                </a:ln>
                <a:solidFill>
                  <a:srgbClr val="0000FF"/>
                </a:solidFill>
                <a:effectLst>
                  <a:outerShdw dist="35921" dir="2700000" algn="ctr" rotWithShape="0">
                    <a:srgbClr val="C0C0C0">
                      <a:alpha val="79999"/>
                    </a:srgbClr>
                  </a:outerShdw>
                </a:effectLst>
                <a:latin typeface="Impact"/>
              </a:rPr>
              <a:t>№5</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Рисунок 11"/>
          <p:cNvPicPr>
            <a:picLocks noChangeAspect="1"/>
          </p:cNvPicPr>
          <p:nvPr/>
        </p:nvPicPr>
        <p:blipFill>
          <a:blip r:embed="rId2"/>
          <a:srcRect/>
          <a:stretch>
            <a:fillRect/>
          </a:stretch>
        </p:blipFill>
        <p:spPr bwMode="auto">
          <a:xfrm>
            <a:off x="0" y="0"/>
            <a:ext cx="1866900" cy="1749425"/>
          </a:xfrm>
          <a:prstGeom prst="rect">
            <a:avLst/>
          </a:prstGeom>
          <a:noFill/>
          <a:ln w="9525">
            <a:noFill/>
            <a:miter lim="800000"/>
            <a:headEnd/>
            <a:tailEnd/>
          </a:ln>
        </p:spPr>
      </p:pic>
      <p:sp>
        <p:nvSpPr>
          <p:cNvPr id="12290" name="Rectangle 2"/>
          <p:cNvSpPr>
            <a:spLocks noChangeArrowheads="1"/>
          </p:cNvSpPr>
          <p:nvPr/>
        </p:nvSpPr>
        <p:spPr bwMode="auto">
          <a:xfrm>
            <a:off x="393700" y="1892300"/>
            <a:ext cx="8356600" cy="3016250"/>
          </a:xfrm>
          <a:prstGeom prst="rect">
            <a:avLst/>
          </a:prstGeom>
          <a:noFill/>
          <a:ln w="9525">
            <a:noFill/>
            <a:miter lim="800000"/>
            <a:headEnd/>
            <a:tailEnd/>
          </a:ln>
        </p:spPr>
        <p:txBody>
          <a:bodyPr anchor="ctr">
            <a:spAutoFit/>
          </a:bodyPr>
          <a:lstStyle/>
          <a:p>
            <a:pPr algn="just"/>
            <a:r>
              <a:rPr lang="uk-UA" sz="3200"/>
              <a:t>У папці «Нова папка 3» знаходиться 9 файлів різної величини: 313 Мб, 76 Мб,  365 Мб, 349 Мб, 170 Мб, 75 Мб, 96 Мб та два файли по 291 Мб. На яку найменшу кількість дисків можна записати ці файли при умові, що місткість диску до 700 Мб.</a:t>
            </a:r>
          </a:p>
        </p:txBody>
      </p:sp>
      <p:sp>
        <p:nvSpPr>
          <p:cNvPr id="12291" name="WordArt 4"/>
          <p:cNvSpPr>
            <a:spLocks noChangeArrowheads="1" noChangeShapeType="1" noTextEdit="1"/>
          </p:cNvSpPr>
          <p:nvPr/>
        </p:nvSpPr>
        <p:spPr bwMode="auto">
          <a:xfrm>
            <a:off x="2179638" y="847725"/>
            <a:ext cx="823912" cy="665163"/>
          </a:xfrm>
          <a:prstGeom prst="rect">
            <a:avLst/>
          </a:prstGeom>
        </p:spPr>
        <p:txBody>
          <a:bodyPr wrap="none" fromWordArt="1">
            <a:prstTxWarp prst="textPlain">
              <a:avLst>
                <a:gd name="adj" fmla="val 50000"/>
              </a:avLst>
            </a:prstTxWarp>
          </a:bodyPr>
          <a:lstStyle/>
          <a:p>
            <a:pPr algn="ctr"/>
            <a:r>
              <a:rPr lang="uk-UA" sz="3600" kern="10">
                <a:ln w="28575">
                  <a:solidFill>
                    <a:srgbClr val="000000"/>
                  </a:solidFill>
                  <a:round/>
                  <a:headEnd/>
                  <a:tailEnd/>
                </a:ln>
                <a:solidFill>
                  <a:srgbClr val="0000FF"/>
                </a:solidFill>
                <a:effectLst>
                  <a:outerShdw dist="35921" dir="2700000" algn="ctr" rotWithShape="0">
                    <a:srgbClr val="C0C0C0">
                      <a:alpha val="79999"/>
                    </a:srgbClr>
                  </a:outerShdw>
                </a:effectLst>
                <a:latin typeface="Impact"/>
              </a:rPr>
              <a:t>№13</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opup_img" descr="http://go2.imgsmail.ru/imgpreview?key=http%3A//twiarchive.com/wp-content/uploads/2011/06/img4df3980ce7106.jpg&amp;mb=imgdb_preview_145"/>
          <p:cNvPicPr>
            <a:picLocks noChangeAspect="1" noChangeArrowheads="1"/>
          </p:cNvPicPr>
          <p:nvPr/>
        </p:nvPicPr>
        <p:blipFill>
          <a:blip r:embed="rId2" r:link="rId3"/>
          <a:srcRect/>
          <a:stretch>
            <a:fillRect/>
          </a:stretch>
        </p:blipFill>
        <p:spPr bwMode="auto">
          <a:xfrm>
            <a:off x="0" y="0"/>
            <a:ext cx="2897188" cy="2344738"/>
          </a:xfrm>
          <a:prstGeom prst="rect">
            <a:avLst/>
          </a:prstGeom>
          <a:noFill/>
        </p:spPr>
      </p:pic>
      <p:sp>
        <p:nvSpPr>
          <p:cNvPr id="46086" name="Rectangle 6"/>
          <p:cNvSpPr>
            <a:spLocks noChangeArrowheads="1"/>
          </p:cNvSpPr>
          <p:nvPr/>
        </p:nvSpPr>
        <p:spPr bwMode="auto">
          <a:xfrm>
            <a:off x="322263" y="2593975"/>
            <a:ext cx="8364537" cy="2838450"/>
          </a:xfrm>
          <a:prstGeom prst="rect">
            <a:avLst/>
          </a:prstGeom>
          <a:noFill/>
          <a:ln w="9525">
            <a:noFill/>
            <a:miter lim="800000"/>
            <a:headEnd/>
            <a:tailEnd/>
          </a:ln>
          <a:effectLst/>
        </p:spPr>
        <p:txBody>
          <a:bodyPr anchor="ctr">
            <a:spAutoFit/>
          </a:bodyPr>
          <a:lstStyle/>
          <a:p>
            <a:pPr algn="just" eaLnBrk="0" hangingPunct="0"/>
            <a:r>
              <a:rPr lang="uk-UA" b="1" i="1">
                <a:cs typeface="Times New Roman" pitchFamily="18" charset="0"/>
              </a:rPr>
              <a:t>Розв’язання</a:t>
            </a:r>
            <a:r>
              <a:rPr lang="uk-UA" b="1">
                <a:cs typeface="Times New Roman" pitchFamily="18" charset="0"/>
              </a:rPr>
              <a:t> </a:t>
            </a:r>
            <a:endParaRPr lang="uk-UA"/>
          </a:p>
          <a:p>
            <a:pPr algn="just" eaLnBrk="0" hangingPunct="0"/>
            <a:r>
              <a:rPr lang="uk-UA">
                <a:cs typeface="Times New Roman" pitchFamily="18" charset="0"/>
              </a:rPr>
              <a:t>Переливаємо з восьмилітрового відра 5 літрів молока в п'ятилітрове. Переливаємо з п'ятилітрового бідона 3 літри в трилітровий бідон.  Переливаємо їх тепер у восьмилітрове відро. Отже, тепер трилітрове відро порожнє, у восьмилітровому 6 літрів молока, а в п'ятилітровому - 2 літри молока.  Переливаємо 2 літри молока з п'ятилітрового бідона в трилітровий, а потім наливаємо 5 літрів з восьмилітрового відра в п'ятилітровий бідон. Тепер у восьмилітровому 1 літр молока, в п'ятилітровому - 5, а в трилітровому - 2 літри молока.  Доливаємо трилітровий бідон з п'ятилітрового і переливаємо ці 3 літри у восьмилітрове відро. У восьмилітровому відрі стали 4 літри, так само, як і в п'ятилітровому бідоні. </a:t>
            </a:r>
            <a:endParaRPr lang="uk-UA"/>
          </a:p>
        </p:txBody>
      </p:sp>
      <p:sp>
        <p:nvSpPr>
          <p:cNvPr id="46087" name="Rectangle 7"/>
          <p:cNvSpPr>
            <a:spLocks noChangeArrowheads="1"/>
          </p:cNvSpPr>
          <p:nvPr/>
        </p:nvSpPr>
        <p:spPr bwMode="auto">
          <a:xfrm>
            <a:off x="-4646613" y="1511300"/>
            <a:ext cx="9144001" cy="0"/>
          </a:xfrm>
          <a:prstGeom prst="rect">
            <a:avLst/>
          </a:prstGeom>
          <a:solidFill>
            <a:srgbClr val="CCFFFF"/>
          </a:solidFill>
          <a:ln w="9525">
            <a:noFill/>
            <a:miter lim="800000"/>
            <a:headEnd/>
            <a:tailEnd/>
          </a:ln>
          <a:effectLst/>
        </p:spPr>
        <p:txBody>
          <a:bodyPr wrap="none" anchor="ctr">
            <a:spAutoFit/>
          </a:bodyPr>
          <a:lstStyle/>
          <a:p>
            <a:endParaRPr lang="uk-UA"/>
          </a:p>
        </p:txBody>
      </p:sp>
      <p:graphicFrame>
        <p:nvGraphicFramePr>
          <p:cNvPr id="46322" name="Group 242"/>
          <p:cNvGraphicFramePr>
            <a:graphicFrameLocks noGrp="1"/>
          </p:cNvGraphicFramePr>
          <p:nvPr/>
        </p:nvGraphicFramePr>
        <p:xfrm>
          <a:off x="3478213" y="5426075"/>
          <a:ext cx="5665787" cy="1431925"/>
        </p:xfrm>
        <a:graphic>
          <a:graphicData uri="http://schemas.openxmlformats.org/drawingml/2006/table">
            <a:tbl>
              <a:tblPr/>
              <a:tblGrid>
                <a:gridCol w="630237"/>
                <a:gridCol w="628650"/>
                <a:gridCol w="630238"/>
                <a:gridCol w="628650"/>
                <a:gridCol w="630237"/>
                <a:gridCol w="628650"/>
                <a:gridCol w="630238"/>
                <a:gridCol w="628650"/>
                <a:gridCol w="630237"/>
              </a:tblGrid>
              <a:tr h="517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Times New Roman" pitchFamily="18" charset="0"/>
                          <a:cs typeface="Times New Roman" pitchFamily="18" charset="0"/>
                        </a:rPr>
                        <a:t>Крок </a:t>
                      </a:r>
                      <a:endParaRPr kumimoji="0" lang="uk-UA"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Times New Roman" pitchFamily="18" charset="0"/>
                          <a:cs typeface="Times New Roman" pitchFamily="18" charset="0"/>
                        </a:rPr>
                        <a:t>1 </a:t>
                      </a:r>
                      <a:endParaRPr kumimoji="0" lang="uk-UA"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Times New Roman" pitchFamily="18" charset="0"/>
                          <a:cs typeface="Times New Roman" pitchFamily="18" charset="0"/>
                        </a:rPr>
                        <a:t>2 </a:t>
                      </a:r>
                      <a:endParaRPr kumimoji="0" lang="uk-UA"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Times New Roman" pitchFamily="18" charset="0"/>
                          <a:cs typeface="Times New Roman" pitchFamily="18" charset="0"/>
                        </a:rPr>
                        <a:t>3 </a:t>
                      </a:r>
                      <a:endParaRPr kumimoji="0" lang="uk-UA"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Times New Roman" pitchFamily="18" charset="0"/>
                          <a:cs typeface="Times New Roman" pitchFamily="18" charset="0"/>
                        </a:rPr>
                        <a:t>4 </a:t>
                      </a:r>
                      <a:endParaRPr kumimoji="0" lang="uk-UA"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Times New Roman" pitchFamily="18" charset="0"/>
                          <a:cs typeface="Times New Roman" pitchFamily="18" charset="0"/>
                        </a:rPr>
                        <a:t>5 </a:t>
                      </a:r>
                      <a:endParaRPr kumimoji="0" lang="uk-UA"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Times New Roman" pitchFamily="18" charset="0"/>
                          <a:cs typeface="Times New Roman" pitchFamily="18" charset="0"/>
                        </a:rPr>
                        <a:t>6 </a:t>
                      </a:r>
                      <a:endParaRPr kumimoji="0" lang="uk-UA"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Times New Roman" pitchFamily="18" charset="0"/>
                          <a:cs typeface="Times New Roman" pitchFamily="18" charset="0"/>
                        </a:rPr>
                        <a:t>7 </a:t>
                      </a:r>
                      <a:endParaRPr kumimoji="0" lang="uk-UA"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Times New Roman" pitchFamily="18" charset="0"/>
                          <a:cs typeface="Times New Roman" pitchFamily="18" charset="0"/>
                        </a:rPr>
                        <a:t>8 </a:t>
                      </a:r>
                      <a:endParaRPr kumimoji="0" lang="uk-UA"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FF"/>
                    </a:solid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Times New Roman" pitchFamily="18" charset="0"/>
                          <a:cs typeface="Times New Roman" pitchFamily="18" charset="0"/>
                        </a:rPr>
                        <a:t>8 л </a:t>
                      </a:r>
                      <a:endParaRPr kumimoji="0" lang="uk-UA"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Times New Roman" pitchFamily="18" charset="0"/>
                          <a:cs typeface="Times New Roman" pitchFamily="18" charset="0"/>
                        </a:rPr>
                        <a:t>8 </a:t>
                      </a:r>
                      <a:endParaRPr kumimoji="0" lang="uk-UA"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Times New Roman" pitchFamily="18" charset="0"/>
                          <a:cs typeface="Times New Roman" pitchFamily="18" charset="0"/>
                        </a:rPr>
                        <a:t>3 </a:t>
                      </a:r>
                      <a:endParaRPr kumimoji="0" lang="uk-UA"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Times New Roman" pitchFamily="18" charset="0"/>
                          <a:cs typeface="Times New Roman" pitchFamily="18" charset="0"/>
                        </a:rPr>
                        <a:t>3 </a:t>
                      </a:r>
                      <a:endParaRPr kumimoji="0" lang="uk-UA"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Times New Roman" pitchFamily="18" charset="0"/>
                          <a:cs typeface="Times New Roman" pitchFamily="18" charset="0"/>
                        </a:rPr>
                        <a:t>6 </a:t>
                      </a:r>
                      <a:endParaRPr kumimoji="0" lang="uk-UA"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Times New Roman" pitchFamily="18" charset="0"/>
                          <a:cs typeface="Times New Roman" pitchFamily="18" charset="0"/>
                        </a:rPr>
                        <a:t>6 </a:t>
                      </a:r>
                      <a:endParaRPr kumimoji="0" lang="uk-UA"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Times New Roman" pitchFamily="18" charset="0"/>
                          <a:cs typeface="Times New Roman" pitchFamily="18" charset="0"/>
                        </a:rPr>
                        <a:t>1 </a:t>
                      </a:r>
                      <a:endParaRPr kumimoji="0" lang="uk-UA"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Times New Roman" pitchFamily="18" charset="0"/>
                          <a:cs typeface="Times New Roman" pitchFamily="18" charset="0"/>
                        </a:rPr>
                        <a:t>1 </a:t>
                      </a:r>
                      <a:endParaRPr kumimoji="0" lang="uk-UA"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Times New Roman" pitchFamily="18" charset="0"/>
                          <a:cs typeface="Times New Roman" pitchFamily="18" charset="0"/>
                        </a:rPr>
                        <a:t>4 </a:t>
                      </a:r>
                      <a:endParaRPr kumimoji="0" lang="uk-UA"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FF"/>
                    </a:solid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Times New Roman" pitchFamily="18" charset="0"/>
                          <a:cs typeface="Times New Roman" pitchFamily="18" charset="0"/>
                        </a:rPr>
                        <a:t>3 л </a:t>
                      </a:r>
                      <a:endParaRPr kumimoji="0" lang="uk-UA"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0 </a:t>
                      </a:r>
                      <a:endParaRPr kumimoji="0" lang="ru-RU"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0  </a:t>
                      </a:r>
                      <a:endParaRPr kumimoji="0" lang="ru-RU"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Times New Roman" pitchFamily="18" charset="0"/>
                          <a:cs typeface="Times New Roman" pitchFamily="18" charset="0"/>
                        </a:rPr>
                        <a:t>3 </a:t>
                      </a:r>
                      <a:endParaRPr kumimoji="0" lang="uk-UA"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0  </a:t>
                      </a:r>
                      <a:endParaRPr kumimoji="0" lang="ru-RU"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Times New Roman" pitchFamily="18" charset="0"/>
                          <a:cs typeface="Times New Roman" pitchFamily="18" charset="0"/>
                        </a:rPr>
                        <a:t>2 </a:t>
                      </a:r>
                      <a:endParaRPr kumimoji="0" lang="uk-UA"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Times New Roman" pitchFamily="18" charset="0"/>
                          <a:cs typeface="Times New Roman" pitchFamily="18" charset="0"/>
                        </a:rPr>
                        <a:t>2 </a:t>
                      </a:r>
                      <a:endParaRPr kumimoji="0" lang="uk-UA"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Times New Roman" pitchFamily="18" charset="0"/>
                          <a:cs typeface="Times New Roman" pitchFamily="18" charset="0"/>
                        </a:rPr>
                        <a:t>3 </a:t>
                      </a:r>
                      <a:endParaRPr kumimoji="0" lang="uk-UA"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0 </a:t>
                      </a:r>
                      <a:endParaRPr kumimoji="0" lang="ru-RU"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FF"/>
                    </a:solid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Times New Roman" pitchFamily="18" charset="0"/>
                          <a:cs typeface="Times New Roman" pitchFamily="18" charset="0"/>
                        </a:rPr>
                        <a:t>5 л </a:t>
                      </a:r>
                      <a:endParaRPr kumimoji="0" lang="uk-UA"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0  </a:t>
                      </a:r>
                      <a:endParaRPr kumimoji="0" lang="ru-RU"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Times New Roman" pitchFamily="18" charset="0"/>
                          <a:cs typeface="Times New Roman" pitchFamily="18" charset="0"/>
                        </a:rPr>
                        <a:t>5 </a:t>
                      </a:r>
                      <a:endParaRPr kumimoji="0" lang="uk-UA"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Times New Roman" pitchFamily="18" charset="0"/>
                          <a:cs typeface="Times New Roman" pitchFamily="18" charset="0"/>
                        </a:rPr>
                        <a:t>2 </a:t>
                      </a:r>
                      <a:endParaRPr kumimoji="0" lang="uk-UA"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Times New Roman" pitchFamily="18" charset="0"/>
                          <a:cs typeface="Times New Roman" pitchFamily="18" charset="0"/>
                        </a:rPr>
                        <a:t>2 </a:t>
                      </a:r>
                      <a:endParaRPr kumimoji="0" lang="uk-UA"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ru-RU"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Times New Roman" pitchFamily="18" charset="0"/>
                          <a:cs typeface="Times New Roman" pitchFamily="18" charset="0"/>
                        </a:rPr>
                        <a:t>5 </a:t>
                      </a:r>
                      <a:endParaRPr kumimoji="0" lang="uk-UA"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Times New Roman" pitchFamily="18" charset="0"/>
                          <a:cs typeface="Times New Roman" pitchFamily="18" charset="0"/>
                        </a:rPr>
                        <a:t>4 </a:t>
                      </a:r>
                      <a:endParaRPr kumimoji="0" lang="uk-UA"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Times New Roman" pitchFamily="18" charset="0"/>
                          <a:cs typeface="Times New Roman" pitchFamily="18" charset="0"/>
                        </a:rPr>
                        <a:t>4 </a:t>
                      </a:r>
                      <a:endParaRPr kumimoji="0" lang="uk-UA"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FF"/>
                    </a:solidFill>
                  </a:tcPr>
                </a:tc>
              </a:tr>
            </a:tbl>
          </a:graphicData>
        </a:graphic>
      </p:graphicFrame>
      <p:sp>
        <p:nvSpPr>
          <p:cNvPr id="46323" name="Rectangle 243"/>
          <p:cNvSpPr>
            <a:spLocks noChangeArrowheads="1"/>
          </p:cNvSpPr>
          <p:nvPr/>
        </p:nvSpPr>
        <p:spPr bwMode="auto">
          <a:xfrm>
            <a:off x="3062288" y="900113"/>
            <a:ext cx="5740400" cy="2014537"/>
          </a:xfrm>
          <a:prstGeom prst="rect">
            <a:avLst/>
          </a:prstGeom>
          <a:noFill/>
          <a:ln w="9525">
            <a:noFill/>
            <a:miter lim="800000"/>
            <a:headEnd/>
            <a:tailEnd/>
          </a:ln>
          <a:effectLst/>
        </p:spPr>
        <p:txBody>
          <a:bodyPr>
            <a:spAutoFit/>
          </a:bodyPr>
          <a:lstStyle/>
          <a:p>
            <a:r>
              <a:rPr lang="uk-UA" b="1" i="1"/>
              <a:t>Дядько Федір зібрався їхати до батьків в гості і попросив у кота Матроскина 4 л простоквашинського молока. А в Матроскина лише 2 порожніх бідона: трилітровий і п'ятилітровий. І восьмилітрове відро, наповнене молоком. Як Матроскину відлити 4 літри молока за допомогою наявних посудин?</a:t>
            </a:r>
          </a:p>
        </p:txBody>
      </p:sp>
      <p:sp>
        <p:nvSpPr>
          <p:cNvPr id="46324" name="WordArt 4"/>
          <p:cNvSpPr>
            <a:spLocks noChangeArrowheads="1" noChangeShapeType="1" noTextEdit="1"/>
          </p:cNvSpPr>
          <p:nvPr/>
        </p:nvSpPr>
        <p:spPr bwMode="auto">
          <a:xfrm>
            <a:off x="8047038" y="268288"/>
            <a:ext cx="823912" cy="665162"/>
          </a:xfrm>
          <a:prstGeom prst="rect">
            <a:avLst/>
          </a:prstGeom>
        </p:spPr>
        <p:txBody>
          <a:bodyPr wrap="none" fromWordArt="1">
            <a:prstTxWarp prst="textPlain">
              <a:avLst>
                <a:gd name="adj" fmla="val 50000"/>
              </a:avLst>
            </a:prstTxWarp>
          </a:bodyPr>
          <a:lstStyle/>
          <a:p>
            <a:pPr algn="ctr"/>
            <a:r>
              <a:rPr lang="uk-UA" sz="3600" kern="10">
                <a:ln w="28575">
                  <a:solidFill>
                    <a:srgbClr val="000000"/>
                  </a:solidFill>
                  <a:round/>
                  <a:headEnd/>
                  <a:tailEnd/>
                </a:ln>
                <a:solidFill>
                  <a:srgbClr val="0000FF"/>
                </a:solidFill>
                <a:effectLst>
                  <a:outerShdw dist="35921" dir="2700000" algn="ctr" rotWithShape="0">
                    <a:srgbClr val="C0C0C0">
                      <a:alpha val="79999"/>
                    </a:srgbClr>
                  </a:outerShdw>
                </a:effectLst>
                <a:latin typeface="Impact"/>
              </a:rPr>
              <a:t>№14</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32"/>
          <p:cNvPicPr>
            <a:picLocks noChangeAspect="1" noChangeArrowheads="1"/>
          </p:cNvPicPr>
          <p:nvPr/>
        </p:nvPicPr>
        <p:blipFill>
          <a:blip r:embed="rId2"/>
          <a:srcRect l="27507" t="22917" r="22820" b="30838"/>
          <a:stretch>
            <a:fillRect/>
          </a:stretch>
        </p:blipFill>
        <p:spPr bwMode="auto">
          <a:xfrm>
            <a:off x="382588" y="1277938"/>
            <a:ext cx="8502650" cy="5435600"/>
          </a:xfrm>
          <a:prstGeom prst="rect">
            <a:avLst/>
          </a:prstGeom>
          <a:noFill/>
          <a:ln w="9525">
            <a:noFill/>
            <a:miter lim="800000"/>
            <a:headEnd/>
            <a:tailEnd/>
          </a:ln>
        </p:spPr>
      </p:pic>
      <p:pic>
        <p:nvPicPr>
          <p:cNvPr id="13314" name="Рисунок 3"/>
          <p:cNvPicPr>
            <a:picLocks noChangeAspect="1"/>
          </p:cNvPicPr>
          <p:nvPr/>
        </p:nvPicPr>
        <p:blipFill>
          <a:blip r:embed="rId3"/>
          <a:srcRect/>
          <a:stretch>
            <a:fillRect/>
          </a:stretch>
        </p:blipFill>
        <p:spPr bwMode="auto">
          <a:xfrm>
            <a:off x="6810375" y="4664075"/>
            <a:ext cx="2333625" cy="2193925"/>
          </a:xfrm>
          <a:prstGeom prst="rect">
            <a:avLst/>
          </a:prstGeom>
          <a:noFill/>
          <a:ln w="9525">
            <a:noFill/>
            <a:miter lim="800000"/>
            <a:headEnd/>
            <a:tailEnd/>
          </a:ln>
        </p:spPr>
      </p:pic>
      <p:sp>
        <p:nvSpPr>
          <p:cNvPr id="13315" name="Rectangle 22"/>
          <p:cNvSpPr>
            <a:spLocks noChangeArrowheads="1"/>
          </p:cNvSpPr>
          <p:nvPr/>
        </p:nvSpPr>
        <p:spPr bwMode="auto">
          <a:xfrm>
            <a:off x="42863" y="2181225"/>
            <a:ext cx="9144000" cy="0"/>
          </a:xfrm>
          <a:prstGeom prst="rect">
            <a:avLst/>
          </a:prstGeom>
          <a:noFill/>
          <a:ln w="9525">
            <a:noFill/>
            <a:miter lim="800000"/>
            <a:headEnd/>
            <a:tailEnd/>
          </a:ln>
        </p:spPr>
        <p:txBody>
          <a:bodyPr wrap="none" anchor="ctr">
            <a:spAutoFit/>
          </a:bodyPr>
          <a:lstStyle/>
          <a:p>
            <a:endParaRPr lang="uk-UA"/>
          </a:p>
        </p:txBody>
      </p:sp>
      <p:sp>
        <p:nvSpPr>
          <p:cNvPr id="13316" name="Rectangle 24"/>
          <p:cNvSpPr>
            <a:spLocks noChangeArrowheads="1"/>
          </p:cNvSpPr>
          <p:nvPr/>
        </p:nvSpPr>
        <p:spPr bwMode="auto">
          <a:xfrm>
            <a:off x="42863" y="2760663"/>
            <a:ext cx="9144000" cy="0"/>
          </a:xfrm>
          <a:prstGeom prst="rect">
            <a:avLst/>
          </a:prstGeom>
          <a:noFill/>
          <a:ln w="9525">
            <a:noFill/>
            <a:miter lim="800000"/>
            <a:headEnd/>
            <a:tailEnd/>
          </a:ln>
        </p:spPr>
        <p:txBody>
          <a:bodyPr wrap="none" anchor="ctr">
            <a:spAutoFit/>
          </a:bodyPr>
          <a:lstStyle/>
          <a:p>
            <a:endParaRPr lang="uk-UA"/>
          </a:p>
        </p:txBody>
      </p:sp>
      <p:sp>
        <p:nvSpPr>
          <p:cNvPr id="13317" name="Rectangle 25"/>
          <p:cNvSpPr>
            <a:spLocks noChangeArrowheads="1"/>
          </p:cNvSpPr>
          <p:nvPr/>
        </p:nvSpPr>
        <p:spPr bwMode="auto">
          <a:xfrm>
            <a:off x="42863" y="2760663"/>
            <a:ext cx="9144000" cy="0"/>
          </a:xfrm>
          <a:prstGeom prst="rect">
            <a:avLst/>
          </a:prstGeom>
          <a:noFill/>
          <a:ln w="9525">
            <a:noFill/>
            <a:miter lim="800000"/>
            <a:headEnd/>
            <a:tailEnd/>
          </a:ln>
        </p:spPr>
        <p:txBody>
          <a:bodyPr wrap="none" anchor="ctr">
            <a:spAutoFit/>
          </a:bodyPr>
          <a:lstStyle/>
          <a:p>
            <a:endParaRPr lang="uk-UA"/>
          </a:p>
        </p:txBody>
      </p:sp>
      <p:sp>
        <p:nvSpPr>
          <p:cNvPr id="13318" name="WordArt 33"/>
          <p:cNvSpPr>
            <a:spLocks noChangeArrowheads="1" noChangeShapeType="1" noTextEdit="1"/>
          </p:cNvSpPr>
          <p:nvPr/>
        </p:nvSpPr>
        <p:spPr bwMode="auto">
          <a:xfrm>
            <a:off x="2103438" y="298450"/>
            <a:ext cx="823912" cy="665163"/>
          </a:xfrm>
          <a:prstGeom prst="rect">
            <a:avLst/>
          </a:prstGeom>
        </p:spPr>
        <p:txBody>
          <a:bodyPr wrap="none" fromWordArt="1">
            <a:prstTxWarp prst="textPlain">
              <a:avLst>
                <a:gd name="adj" fmla="val 50000"/>
              </a:avLst>
            </a:prstTxWarp>
          </a:bodyPr>
          <a:lstStyle/>
          <a:p>
            <a:pPr algn="ctr"/>
            <a:r>
              <a:rPr lang="uk-UA" sz="3600" kern="10">
                <a:ln w="28575">
                  <a:solidFill>
                    <a:srgbClr val="000000"/>
                  </a:solidFill>
                  <a:round/>
                  <a:headEnd/>
                  <a:tailEnd/>
                </a:ln>
                <a:solidFill>
                  <a:srgbClr val="0000FF"/>
                </a:solidFill>
                <a:effectLst>
                  <a:outerShdw dist="35921" dir="2700000" algn="ctr" rotWithShape="0">
                    <a:srgbClr val="C0C0C0">
                      <a:alpha val="79999"/>
                    </a:srgbClr>
                  </a:outerShdw>
                </a:effectLst>
                <a:latin typeface="Impact"/>
              </a:rPr>
              <a:t>№15</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Рисунок 3"/>
          <p:cNvPicPr>
            <a:picLocks noChangeAspect="1"/>
          </p:cNvPicPr>
          <p:nvPr/>
        </p:nvPicPr>
        <p:blipFill>
          <a:blip r:embed="rId2"/>
          <a:srcRect/>
          <a:stretch>
            <a:fillRect/>
          </a:stretch>
        </p:blipFill>
        <p:spPr bwMode="auto">
          <a:xfrm>
            <a:off x="0" y="3921125"/>
            <a:ext cx="2628900" cy="2936875"/>
          </a:xfrm>
          <a:prstGeom prst="rect">
            <a:avLst/>
          </a:prstGeom>
          <a:noFill/>
          <a:ln w="9525">
            <a:noFill/>
            <a:miter lim="800000"/>
            <a:headEnd/>
            <a:tailEnd/>
          </a:ln>
        </p:spPr>
      </p:pic>
      <p:sp>
        <p:nvSpPr>
          <p:cNvPr id="14338" name="Rectangle 2"/>
          <p:cNvSpPr>
            <a:spLocks noChangeArrowheads="1"/>
          </p:cNvSpPr>
          <p:nvPr/>
        </p:nvSpPr>
        <p:spPr bwMode="auto">
          <a:xfrm>
            <a:off x="663575" y="1654175"/>
            <a:ext cx="7756525" cy="2528888"/>
          </a:xfrm>
          <a:prstGeom prst="rect">
            <a:avLst/>
          </a:prstGeom>
          <a:noFill/>
          <a:ln w="9525">
            <a:noFill/>
            <a:miter lim="800000"/>
            <a:headEnd/>
            <a:tailEnd/>
          </a:ln>
        </p:spPr>
        <p:txBody>
          <a:bodyPr anchor="ctr">
            <a:spAutoFit/>
          </a:bodyPr>
          <a:lstStyle/>
          <a:p>
            <a:pPr algn="ctr"/>
            <a:r>
              <a:rPr lang="uk-UA" sz="3200"/>
              <a:t>Відгадай число від 1 до 28,якщо в його запису немає цифр 1, 5, 7, крім того, воно непарне і не длиться на 3.</a:t>
            </a:r>
          </a:p>
          <a:p>
            <a:pPr algn="ctr"/>
            <a:endParaRPr lang="uk-UA" sz="3200"/>
          </a:p>
          <a:p>
            <a:pPr algn="ctr"/>
            <a:r>
              <a:rPr lang="uk-UA" sz="3200"/>
              <a:t>Відповідь. Це число 23.</a:t>
            </a:r>
          </a:p>
        </p:txBody>
      </p:sp>
      <p:sp>
        <p:nvSpPr>
          <p:cNvPr id="14339" name="WordArt 4"/>
          <p:cNvSpPr>
            <a:spLocks noChangeArrowheads="1" noChangeShapeType="1" noTextEdit="1"/>
          </p:cNvSpPr>
          <p:nvPr/>
        </p:nvSpPr>
        <p:spPr bwMode="auto">
          <a:xfrm>
            <a:off x="2179638" y="847725"/>
            <a:ext cx="823912" cy="665163"/>
          </a:xfrm>
          <a:prstGeom prst="rect">
            <a:avLst/>
          </a:prstGeom>
        </p:spPr>
        <p:txBody>
          <a:bodyPr wrap="none" fromWordArt="1">
            <a:prstTxWarp prst="textPlain">
              <a:avLst>
                <a:gd name="adj" fmla="val 50000"/>
              </a:avLst>
            </a:prstTxWarp>
          </a:bodyPr>
          <a:lstStyle/>
          <a:p>
            <a:pPr algn="ctr"/>
            <a:r>
              <a:rPr lang="uk-UA" sz="3600" kern="10">
                <a:ln w="28575">
                  <a:solidFill>
                    <a:srgbClr val="000000"/>
                  </a:solidFill>
                  <a:round/>
                  <a:headEnd/>
                  <a:tailEnd/>
                </a:ln>
                <a:solidFill>
                  <a:srgbClr val="0000FF"/>
                </a:solidFill>
                <a:effectLst>
                  <a:outerShdw dist="35921" dir="2700000" algn="ctr" rotWithShape="0">
                    <a:srgbClr val="C0C0C0">
                      <a:alpha val="79999"/>
                    </a:srgbClr>
                  </a:outerShdw>
                </a:effectLst>
                <a:latin typeface="Impact"/>
              </a:rPr>
              <a:t>№17</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Рисунок 1"/>
          <p:cNvPicPr>
            <a:picLocks noChangeAspect="1"/>
          </p:cNvPicPr>
          <p:nvPr/>
        </p:nvPicPr>
        <p:blipFill>
          <a:blip r:embed="rId2"/>
          <a:srcRect/>
          <a:stretch>
            <a:fillRect/>
          </a:stretch>
        </p:blipFill>
        <p:spPr bwMode="auto">
          <a:xfrm>
            <a:off x="0" y="4025900"/>
            <a:ext cx="2717800" cy="2695575"/>
          </a:xfrm>
          <a:prstGeom prst="rect">
            <a:avLst/>
          </a:prstGeom>
          <a:noFill/>
          <a:ln w="9525">
            <a:noFill/>
            <a:miter lim="800000"/>
            <a:headEnd/>
            <a:tailEnd/>
          </a:ln>
        </p:spPr>
      </p:pic>
      <p:sp>
        <p:nvSpPr>
          <p:cNvPr id="15362" name="Rectangle 3"/>
          <p:cNvSpPr>
            <a:spLocks noChangeArrowheads="1"/>
          </p:cNvSpPr>
          <p:nvPr/>
        </p:nvSpPr>
        <p:spPr bwMode="auto">
          <a:xfrm>
            <a:off x="633413" y="1601788"/>
            <a:ext cx="8207375" cy="3081337"/>
          </a:xfrm>
          <a:prstGeom prst="rect">
            <a:avLst/>
          </a:prstGeom>
          <a:noFill/>
          <a:ln w="9525">
            <a:noFill/>
            <a:miter lim="800000"/>
            <a:headEnd/>
            <a:tailEnd/>
          </a:ln>
        </p:spPr>
        <p:txBody>
          <a:bodyPr anchor="ctr">
            <a:spAutoFit/>
          </a:bodyPr>
          <a:lstStyle/>
          <a:p>
            <a:pPr algn="ctr"/>
            <a:r>
              <a:rPr lang="uk-UA" sz="2800"/>
              <a:t>У сім</a:t>
            </a:r>
            <a:r>
              <a:rPr lang="en-US" sz="2800"/>
              <a:t>’</a:t>
            </a:r>
            <a:r>
              <a:rPr lang="uk-UA" sz="2800"/>
              <a:t>ї троє дітей. Тоні вдвічі більше років, ніж буде Галі тоді, коли Жені виповниться стільки ж років, скільки Тоні зараз. Хто з них найстарший, хто найменший, хто середній за віком?</a:t>
            </a:r>
          </a:p>
          <a:p>
            <a:pPr algn="ctr"/>
            <a:endParaRPr lang="uk-UA" sz="2800"/>
          </a:p>
          <a:p>
            <a:pPr algn="ctr"/>
            <a:endParaRPr lang="uk-UA" sz="2800"/>
          </a:p>
          <a:p>
            <a:pPr algn="ctr"/>
            <a:r>
              <a:rPr lang="uk-UA" sz="2800"/>
              <a:t>Відповідь: Тоня, Женя, Галя.</a:t>
            </a:r>
          </a:p>
        </p:txBody>
      </p:sp>
      <p:sp>
        <p:nvSpPr>
          <p:cNvPr id="15363" name="WordArt 5"/>
          <p:cNvSpPr>
            <a:spLocks noChangeArrowheads="1" noChangeShapeType="1" noTextEdit="1"/>
          </p:cNvSpPr>
          <p:nvPr/>
        </p:nvSpPr>
        <p:spPr bwMode="auto">
          <a:xfrm>
            <a:off x="2300288" y="376238"/>
            <a:ext cx="823912" cy="665162"/>
          </a:xfrm>
          <a:prstGeom prst="rect">
            <a:avLst/>
          </a:prstGeom>
        </p:spPr>
        <p:txBody>
          <a:bodyPr wrap="none" fromWordArt="1">
            <a:prstTxWarp prst="textPlain">
              <a:avLst>
                <a:gd name="adj" fmla="val 50000"/>
              </a:avLst>
            </a:prstTxWarp>
          </a:bodyPr>
          <a:lstStyle/>
          <a:p>
            <a:pPr algn="ctr"/>
            <a:r>
              <a:rPr lang="uk-UA" sz="3600" kern="10">
                <a:ln w="28575">
                  <a:solidFill>
                    <a:srgbClr val="000000"/>
                  </a:solidFill>
                  <a:round/>
                  <a:headEnd/>
                  <a:tailEnd/>
                </a:ln>
                <a:solidFill>
                  <a:srgbClr val="0000FF"/>
                </a:solidFill>
                <a:effectLst>
                  <a:outerShdw dist="35921" dir="2700000" algn="ctr" rotWithShape="0">
                    <a:srgbClr val="C0C0C0">
                      <a:alpha val="79999"/>
                    </a:srgbClr>
                  </a:outerShdw>
                </a:effectLst>
                <a:latin typeface="Impact"/>
              </a:rPr>
              <a:t>№23</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Желтый">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Бороздки">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1011</TotalTime>
  <Words>858</Words>
  <Application>Microsoft Office PowerPoint</Application>
  <PresentationFormat>Экран (4:3)</PresentationFormat>
  <Paragraphs>108</Paragraphs>
  <Slides>38</Slides>
  <Notes>0</Notes>
  <HiddenSlides>0</HiddenSlides>
  <MMClips>0</MMClips>
  <ScaleCrop>false</ScaleCrop>
  <HeadingPairs>
    <vt:vector size="6" baseType="variant">
      <vt:variant>
        <vt:lpstr>Использованные шрифты</vt:lpstr>
      </vt:variant>
      <vt:variant>
        <vt:i4>5</vt:i4>
      </vt:variant>
      <vt:variant>
        <vt:lpstr>Шаблон оформления</vt:lpstr>
      </vt:variant>
      <vt:variant>
        <vt:i4>1</vt:i4>
      </vt:variant>
      <vt:variant>
        <vt:lpstr>Заголовки слайдов</vt:lpstr>
      </vt:variant>
      <vt:variant>
        <vt:i4>38</vt:i4>
      </vt:variant>
    </vt:vector>
  </HeadingPairs>
  <TitlesOfParts>
    <vt:vector size="44" baseType="lpstr">
      <vt:lpstr>Arial</vt:lpstr>
      <vt:lpstr>Cambria</vt:lpstr>
      <vt:lpstr>Calibri</vt:lpstr>
      <vt:lpstr>Times New Roman</vt:lpstr>
      <vt:lpstr>Microsoft Sans Serif</vt: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Gigabyte</dc:creator>
  <cp:lastModifiedBy>teacher</cp:lastModifiedBy>
  <cp:revision>78</cp:revision>
  <dcterms:created xsi:type="dcterms:W3CDTF">2014-03-29T18:17:48Z</dcterms:created>
  <dcterms:modified xsi:type="dcterms:W3CDTF">2016-03-09T12:53:02Z</dcterms:modified>
</cp:coreProperties>
</file>