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6"/>
  </p:handoutMasterIdLst>
  <p:sldIdLst>
    <p:sldId id="256" r:id="rId2"/>
    <p:sldId id="268" r:id="rId3"/>
    <p:sldId id="260" r:id="rId4"/>
    <p:sldId id="262" r:id="rId5"/>
    <p:sldId id="264" r:id="rId6"/>
    <p:sldId id="259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0" autoAdjust="0"/>
    <p:restoredTop sz="94660"/>
  </p:normalViewPr>
  <p:slideViewPr>
    <p:cSldViewPr>
      <p:cViewPr varScale="1">
        <p:scale>
          <a:sx n="70" d="100"/>
          <a:sy n="70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8FC13A-BD9E-431C-AED2-3393CA5F80F4}" type="doc">
      <dgm:prSet loTypeId="urn:microsoft.com/office/officeart/2005/8/layout/target3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89CB4844-1EF8-421A-9662-CCE43AF17998}">
      <dgm:prSet phldrT="[Текст]"/>
      <dgm:spPr/>
      <dgm:t>
        <a:bodyPr/>
        <a:lstStyle/>
        <a:p>
          <a:r>
            <a:rPr lang="uk-UA" b="1" dirty="0" smtClean="0"/>
            <a:t>Подано сайтів (блогів)</a:t>
          </a:r>
          <a:endParaRPr lang="uk-UA" b="1" dirty="0"/>
        </a:p>
      </dgm:t>
    </dgm:pt>
    <dgm:pt modelId="{327F3793-B0F8-4133-869E-450BC58A1C74}" type="parTrans" cxnId="{45DE6EFE-FF73-4351-90BB-54591522CA9F}">
      <dgm:prSet/>
      <dgm:spPr/>
      <dgm:t>
        <a:bodyPr/>
        <a:lstStyle/>
        <a:p>
          <a:endParaRPr lang="uk-UA"/>
        </a:p>
      </dgm:t>
    </dgm:pt>
    <dgm:pt modelId="{E749C730-46B8-4380-B7A7-BD710C698D95}" type="sibTrans" cxnId="{45DE6EFE-FF73-4351-90BB-54591522CA9F}">
      <dgm:prSet/>
      <dgm:spPr/>
      <dgm:t>
        <a:bodyPr/>
        <a:lstStyle/>
        <a:p>
          <a:endParaRPr lang="uk-UA"/>
        </a:p>
      </dgm:t>
    </dgm:pt>
    <dgm:pt modelId="{8BD4AF8E-33E9-4482-9F69-7811267D0EFD}">
      <dgm:prSet phldrT="[Текст]" custT="1"/>
      <dgm:spPr/>
      <dgm:t>
        <a:bodyPr/>
        <a:lstStyle/>
        <a:p>
          <a:r>
            <a:rPr lang="uk-UA" sz="8000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591</a:t>
          </a:r>
          <a:endParaRPr lang="uk-UA" sz="8000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E6C01F32-EF59-488E-97F2-43F6F40451A5}" type="parTrans" cxnId="{825A8F99-FDB8-4FBF-91AE-E6B98144533E}">
      <dgm:prSet/>
      <dgm:spPr/>
      <dgm:t>
        <a:bodyPr/>
        <a:lstStyle/>
        <a:p>
          <a:endParaRPr lang="uk-UA"/>
        </a:p>
      </dgm:t>
    </dgm:pt>
    <dgm:pt modelId="{F8AE6E4C-C83D-465A-9D90-D5B0769C9FBE}" type="sibTrans" cxnId="{825A8F99-FDB8-4FBF-91AE-E6B98144533E}">
      <dgm:prSet/>
      <dgm:spPr/>
      <dgm:t>
        <a:bodyPr/>
        <a:lstStyle/>
        <a:p>
          <a:endParaRPr lang="uk-UA"/>
        </a:p>
      </dgm:t>
    </dgm:pt>
    <dgm:pt modelId="{7F6EE76B-E891-4B1E-8250-6105653FC4B1}">
      <dgm:prSet phldrT="[Текст]"/>
      <dgm:spPr/>
      <dgm:t>
        <a:bodyPr/>
        <a:lstStyle/>
        <a:p>
          <a:r>
            <a:rPr lang="uk-UA" dirty="0" smtClean="0"/>
            <a:t>З районів області</a:t>
          </a:r>
          <a:endParaRPr lang="uk-UA" dirty="0"/>
        </a:p>
      </dgm:t>
    </dgm:pt>
    <dgm:pt modelId="{42BD8A5D-296B-4181-972A-3796D25B9C17}" type="parTrans" cxnId="{BC4CC946-AD20-4A0C-BC0D-57944CDD567C}">
      <dgm:prSet/>
      <dgm:spPr/>
      <dgm:t>
        <a:bodyPr/>
        <a:lstStyle/>
        <a:p>
          <a:endParaRPr lang="uk-UA"/>
        </a:p>
      </dgm:t>
    </dgm:pt>
    <dgm:pt modelId="{1B5A25E9-4239-45C3-92B5-79A57646BE42}" type="sibTrans" cxnId="{BC4CC946-AD20-4A0C-BC0D-57944CDD567C}">
      <dgm:prSet/>
      <dgm:spPr/>
      <dgm:t>
        <a:bodyPr/>
        <a:lstStyle/>
        <a:p>
          <a:endParaRPr lang="uk-UA"/>
        </a:p>
      </dgm:t>
    </dgm:pt>
    <dgm:pt modelId="{D2FC99A8-7DEB-4B93-960E-B9AD8D947952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246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BFE39D7A-2460-4F26-BB76-2D8511AC1A60}" type="parTrans" cxnId="{3D436D82-E84C-43A6-9282-0C0F5F89690B}">
      <dgm:prSet/>
      <dgm:spPr/>
      <dgm:t>
        <a:bodyPr/>
        <a:lstStyle/>
        <a:p>
          <a:endParaRPr lang="uk-UA"/>
        </a:p>
      </dgm:t>
    </dgm:pt>
    <dgm:pt modelId="{400B2614-9BCC-4543-A119-94BF0DA8B372}" type="sibTrans" cxnId="{3D436D82-E84C-43A6-9282-0C0F5F89690B}">
      <dgm:prSet/>
      <dgm:spPr/>
      <dgm:t>
        <a:bodyPr/>
        <a:lstStyle/>
        <a:p>
          <a:endParaRPr lang="uk-UA"/>
        </a:p>
      </dgm:t>
    </dgm:pt>
    <dgm:pt modelId="{4B2FCC86-B26B-4EEF-B2A1-57B44AC94A2D}">
      <dgm:prSet phldrT="[Текст]"/>
      <dgm:spPr/>
      <dgm:t>
        <a:bodyPr/>
        <a:lstStyle/>
        <a:p>
          <a:r>
            <a:rPr lang="uk-UA" dirty="0" smtClean="0"/>
            <a:t>З міст області</a:t>
          </a:r>
          <a:endParaRPr lang="uk-UA" dirty="0"/>
        </a:p>
      </dgm:t>
    </dgm:pt>
    <dgm:pt modelId="{D1AFC485-74D7-4C24-B831-CC73234A1919}" type="parTrans" cxnId="{298E39FA-8C47-437A-919B-B9E5E653514B}">
      <dgm:prSet/>
      <dgm:spPr/>
      <dgm:t>
        <a:bodyPr/>
        <a:lstStyle/>
        <a:p>
          <a:endParaRPr lang="uk-UA"/>
        </a:p>
      </dgm:t>
    </dgm:pt>
    <dgm:pt modelId="{026BEA4D-2443-4D27-B418-526B303C4F12}" type="sibTrans" cxnId="{298E39FA-8C47-437A-919B-B9E5E653514B}">
      <dgm:prSet/>
      <dgm:spPr/>
      <dgm:t>
        <a:bodyPr/>
        <a:lstStyle/>
        <a:p>
          <a:endParaRPr lang="uk-UA"/>
        </a:p>
      </dgm:t>
    </dgm:pt>
    <dgm:pt modelId="{A51CBA61-5CC1-4B7B-B5CD-00311A3F22D2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58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EFB7B670-3983-4305-9535-F770A9342861}" type="parTrans" cxnId="{B6DBE4E3-58D4-4224-B6DD-BB88A9826FDA}">
      <dgm:prSet/>
      <dgm:spPr/>
      <dgm:t>
        <a:bodyPr/>
        <a:lstStyle/>
        <a:p>
          <a:endParaRPr lang="uk-UA"/>
        </a:p>
      </dgm:t>
    </dgm:pt>
    <dgm:pt modelId="{60957EDC-6A62-49A4-BC5B-863B102CF1F9}" type="sibTrans" cxnId="{B6DBE4E3-58D4-4224-B6DD-BB88A9826FDA}">
      <dgm:prSet/>
      <dgm:spPr/>
      <dgm:t>
        <a:bodyPr/>
        <a:lstStyle/>
        <a:p>
          <a:endParaRPr lang="uk-UA"/>
        </a:p>
      </dgm:t>
    </dgm:pt>
    <dgm:pt modelId="{9F5D1985-B66A-4EDE-9218-F07999DAD8FE}">
      <dgm:prSet phldrT="[Текст]"/>
      <dgm:spPr/>
      <dgm:t>
        <a:bodyPr/>
        <a:lstStyle/>
        <a:p>
          <a:r>
            <a:rPr lang="uk-UA" dirty="0" smtClean="0"/>
            <a:t>З районів </a:t>
          </a:r>
          <a:r>
            <a:rPr lang="uk-UA" dirty="0" err="1" smtClean="0"/>
            <a:t>м.Харкова</a:t>
          </a:r>
          <a:endParaRPr lang="uk-UA" dirty="0"/>
        </a:p>
      </dgm:t>
    </dgm:pt>
    <dgm:pt modelId="{279053A3-43CD-42F3-BBA7-A5BDBCCC1763}" type="parTrans" cxnId="{8653B418-0293-42E0-BC05-7A809DBAC5F1}">
      <dgm:prSet/>
      <dgm:spPr/>
      <dgm:t>
        <a:bodyPr/>
        <a:lstStyle/>
        <a:p>
          <a:endParaRPr lang="uk-UA"/>
        </a:p>
      </dgm:t>
    </dgm:pt>
    <dgm:pt modelId="{64B2C400-69EE-4223-9BDF-4614FE6B8BF7}" type="sibTrans" cxnId="{8653B418-0293-42E0-BC05-7A809DBAC5F1}">
      <dgm:prSet/>
      <dgm:spPr/>
      <dgm:t>
        <a:bodyPr/>
        <a:lstStyle/>
        <a:p>
          <a:endParaRPr lang="uk-UA"/>
        </a:p>
      </dgm:t>
    </dgm:pt>
    <dgm:pt modelId="{0B69D945-92B9-4422-B938-830A73006118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271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0BFC29E8-482F-4829-BCF6-BD4BD65B1A52}" type="parTrans" cxnId="{DDD219D4-933B-43D8-BA22-071764F0928F}">
      <dgm:prSet/>
      <dgm:spPr/>
      <dgm:t>
        <a:bodyPr/>
        <a:lstStyle/>
        <a:p>
          <a:endParaRPr lang="uk-UA"/>
        </a:p>
      </dgm:t>
    </dgm:pt>
    <dgm:pt modelId="{402C3815-982C-40B4-A05D-C0518F3FF493}" type="sibTrans" cxnId="{DDD219D4-933B-43D8-BA22-071764F0928F}">
      <dgm:prSet/>
      <dgm:spPr/>
      <dgm:t>
        <a:bodyPr/>
        <a:lstStyle/>
        <a:p>
          <a:endParaRPr lang="uk-UA"/>
        </a:p>
      </dgm:t>
    </dgm:pt>
    <dgm:pt modelId="{1F0467C4-89EA-4E25-A862-E3E640D77B6F}">
      <dgm:prSet phldrT="[Текст]"/>
      <dgm:spPr/>
      <dgm:t>
        <a:bodyPr/>
        <a:lstStyle/>
        <a:p>
          <a:r>
            <a:rPr lang="uk-UA" dirty="0" smtClean="0"/>
            <a:t>Інтернатні заклади</a:t>
          </a:r>
          <a:endParaRPr lang="uk-UA" dirty="0"/>
        </a:p>
      </dgm:t>
    </dgm:pt>
    <dgm:pt modelId="{D38E8DC6-670B-4FE9-AD0D-5036D5F2F060}" type="parTrans" cxnId="{0294DDA6-ADFB-43E0-BE1D-BDF3BF0AFA1C}">
      <dgm:prSet/>
      <dgm:spPr/>
      <dgm:t>
        <a:bodyPr/>
        <a:lstStyle/>
        <a:p>
          <a:endParaRPr lang="uk-UA"/>
        </a:p>
      </dgm:t>
    </dgm:pt>
    <dgm:pt modelId="{1D401F46-C807-4B80-9203-E2ADE02F2293}" type="sibTrans" cxnId="{0294DDA6-ADFB-43E0-BE1D-BDF3BF0AFA1C}">
      <dgm:prSet/>
      <dgm:spPr/>
      <dgm:t>
        <a:bodyPr/>
        <a:lstStyle/>
        <a:p>
          <a:endParaRPr lang="uk-UA"/>
        </a:p>
      </dgm:t>
    </dgm:pt>
    <dgm:pt modelId="{BE83D7C9-86A9-4D53-A781-02ABD133FEBC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16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CBF71AC0-F024-4493-943C-A2BA4945B701}" type="parTrans" cxnId="{07AFE13D-62F6-4ECA-B3DE-E9DE52715CB4}">
      <dgm:prSet/>
      <dgm:spPr/>
      <dgm:t>
        <a:bodyPr/>
        <a:lstStyle/>
        <a:p>
          <a:endParaRPr lang="uk-UA"/>
        </a:p>
      </dgm:t>
    </dgm:pt>
    <dgm:pt modelId="{5DC4486E-D792-46B8-A914-1A1CC28579DE}" type="sibTrans" cxnId="{07AFE13D-62F6-4ECA-B3DE-E9DE52715CB4}">
      <dgm:prSet/>
      <dgm:spPr/>
      <dgm:t>
        <a:bodyPr/>
        <a:lstStyle/>
        <a:p>
          <a:endParaRPr lang="uk-UA"/>
        </a:p>
      </dgm:t>
    </dgm:pt>
    <dgm:pt modelId="{855B6CEF-B753-48D9-B22B-F9BA31068567}" type="pres">
      <dgm:prSet presAssocID="{BB8FC13A-BD9E-431C-AED2-3393CA5F80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90D2649-4A96-4F36-9AE2-01276D38072E}" type="pres">
      <dgm:prSet presAssocID="{89CB4844-1EF8-421A-9662-CCE43AF17998}" presName="circle1" presStyleLbl="node1" presStyleIdx="0" presStyleCnt="5"/>
      <dgm:spPr/>
    </dgm:pt>
    <dgm:pt modelId="{CD4F383E-7064-4C1F-86C4-9E6342E7100C}" type="pres">
      <dgm:prSet presAssocID="{89CB4844-1EF8-421A-9662-CCE43AF17998}" presName="space" presStyleCnt="0"/>
      <dgm:spPr/>
    </dgm:pt>
    <dgm:pt modelId="{26A8650F-3F9C-4330-9940-6887EACF9BFE}" type="pres">
      <dgm:prSet presAssocID="{89CB4844-1EF8-421A-9662-CCE43AF17998}" presName="rect1" presStyleLbl="alignAcc1" presStyleIdx="0" presStyleCnt="5"/>
      <dgm:spPr/>
      <dgm:t>
        <a:bodyPr/>
        <a:lstStyle/>
        <a:p>
          <a:endParaRPr lang="uk-UA"/>
        </a:p>
      </dgm:t>
    </dgm:pt>
    <dgm:pt modelId="{7F1FCBFC-73FA-4908-8AE8-D85FA6410C8D}" type="pres">
      <dgm:prSet presAssocID="{7F6EE76B-E891-4B1E-8250-6105653FC4B1}" presName="vertSpace2" presStyleLbl="node1" presStyleIdx="0" presStyleCnt="5"/>
      <dgm:spPr/>
    </dgm:pt>
    <dgm:pt modelId="{59E81A2F-AB39-4249-AFA3-D5C5669233E0}" type="pres">
      <dgm:prSet presAssocID="{7F6EE76B-E891-4B1E-8250-6105653FC4B1}" presName="circle2" presStyleLbl="node1" presStyleIdx="1" presStyleCnt="5"/>
      <dgm:spPr/>
    </dgm:pt>
    <dgm:pt modelId="{5C224F3D-9AFC-4CFF-B185-47AB0E3A3812}" type="pres">
      <dgm:prSet presAssocID="{7F6EE76B-E891-4B1E-8250-6105653FC4B1}" presName="rect2" presStyleLbl="alignAcc1" presStyleIdx="1" presStyleCnt="5"/>
      <dgm:spPr/>
      <dgm:t>
        <a:bodyPr/>
        <a:lstStyle/>
        <a:p>
          <a:endParaRPr lang="uk-UA"/>
        </a:p>
      </dgm:t>
    </dgm:pt>
    <dgm:pt modelId="{84BDBC8F-1933-436D-91B4-EB71C70B40A6}" type="pres">
      <dgm:prSet presAssocID="{4B2FCC86-B26B-4EEF-B2A1-57B44AC94A2D}" presName="vertSpace3" presStyleLbl="node1" presStyleIdx="1" presStyleCnt="5"/>
      <dgm:spPr/>
    </dgm:pt>
    <dgm:pt modelId="{9DCA71E0-B47B-475D-8DDB-0C796A6218F5}" type="pres">
      <dgm:prSet presAssocID="{4B2FCC86-B26B-4EEF-B2A1-57B44AC94A2D}" presName="circle3" presStyleLbl="node1" presStyleIdx="2" presStyleCnt="5"/>
      <dgm:spPr/>
    </dgm:pt>
    <dgm:pt modelId="{FF4F6AB2-D212-4BCD-9F33-DC6C48AB0ED9}" type="pres">
      <dgm:prSet presAssocID="{4B2FCC86-B26B-4EEF-B2A1-57B44AC94A2D}" presName="rect3" presStyleLbl="alignAcc1" presStyleIdx="2" presStyleCnt="5"/>
      <dgm:spPr/>
      <dgm:t>
        <a:bodyPr/>
        <a:lstStyle/>
        <a:p>
          <a:endParaRPr lang="uk-UA"/>
        </a:p>
      </dgm:t>
    </dgm:pt>
    <dgm:pt modelId="{B12FC086-12A6-4B0D-B0CE-214398B670EC}" type="pres">
      <dgm:prSet presAssocID="{9F5D1985-B66A-4EDE-9218-F07999DAD8FE}" presName="vertSpace4" presStyleLbl="node1" presStyleIdx="2" presStyleCnt="5"/>
      <dgm:spPr/>
    </dgm:pt>
    <dgm:pt modelId="{866B1F20-DEAD-4F85-9965-BEA965CBD896}" type="pres">
      <dgm:prSet presAssocID="{9F5D1985-B66A-4EDE-9218-F07999DAD8FE}" presName="circle4" presStyleLbl="node1" presStyleIdx="3" presStyleCnt="5"/>
      <dgm:spPr/>
    </dgm:pt>
    <dgm:pt modelId="{63695A75-EF36-4C40-B0EA-FC5DFD485AC2}" type="pres">
      <dgm:prSet presAssocID="{9F5D1985-B66A-4EDE-9218-F07999DAD8FE}" presName="rect4" presStyleLbl="alignAcc1" presStyleIdx="3" presStyleCnt="5"/>
      <dgm:spPr/>
      <dgm:t>
        <a:bodyPr/>
        <a:lstStyle/>
        <a:p>
          <a:endParaRPr lang="uk-UA"/>
        </a:p>
      </dgm:t>
    </dgm:pt>
    <dgm:pt modelId="{819A9BC8-051A-4F67-89D4-EB62D44FCC14}" type="pres">
      <dgm:prSet presAssocID="{1F0467C4-89EA-4E25-A862-E3E640D77B6F}" presName="vertSpace5" presStyleLbl="node1" presStyleIdx="3" presStyleCnt="5"/>
      <dgm:spPr/>
    </dgm:pt>
    <dgm:pt modelId="{77681FB5-CD6F-459C-AA4B-D9F69F6D1D2D}" type="pres">
      <dgm:prSet presAssocID="{1F0467C4-89EA-4E25-A862-E3E640D77B6F}" presName="circle5" presStyleLbl="node1" presStyleIdx="4" presStyleCnt="5"/>
      <dgm:spPr/>
    </dgm:pt>
    <dgm:pt modelId="{C9A54FE3-1D89-4974-96C1-6667E9AD7B4A}" type="pres">
      <dgm:prSet presAssocID="{1F0467C4-89EA-4E25-A862-E3E640D77B6F}" presName="rect5" presStyleLbl="alignAcc1" presStyleIdx="4" presStyleCnt="5"/>
      <dgm:spPr/>
      <dgm:t>
        <a:bodyPr/>
        <a:lstStyle/>
        <a:p>
          <a:endParaRPr lang="uk-UA"/>
        </a:p>
      </dgm:t>
    </dgm:pt>
    <dgm:pt modelId="{CCDDF00A-A022-4630-AE2F-10A5E9062F38}" type="pres">
      <dgm:prSet presAssocID="{89CB4844-1EF8-421A-9662-CCE43AF17998}" presName="rect1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E911B64-8D8E-4860-8F65-E632229E8B76}" type="pres">
      <dgm:prSet presAssocID="{89CB4844-1EF8-421A-9662-CCE43AF17998}" presName="rect1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602DCCA-487B-489F-B069-367CB3D12B2B}" type="pres">
      <dgm:prSet presAssocID="{7F6EE76B-E891-4B1E-8250-6105653FC4B1}" presName="rect2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CC3891B-F81A-450C-8253-52CD6C8C7B82}" type="pres">
      <dgm:prSet presAssocID="{7F6EE76B-E891-4B1E-8250-6105653FC4B1}" presName="rect2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D6A16C0-18E0-402B-A8F8-7E9D621B015B}" type="pres">
      <dgm:prSet presAssocID="{4B2FCC86-B26B-4EEF-B2A1-57B44AC94A2D}" presName="rect3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07C1C0-0D2F-472D-80A6-2002E2734A02}" type="pres">
      <dgm:prSet presAssocID="{4B2FCC86-B26B-4EEF-B2A1-57B44AC94A2D}" presName="rect3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7FE889-E88A-4D54-9116-F6FF4CF3EDCE}" type="pres">
      <dgm:prSet presAssocID="{9F5D1985-B66A-4EDE-9218-F07999DAD8FE}" presName="rect4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DA85B14-4B1D-4DA2-BA62-DFA70A6E7CD7}" type="pres">
      <dgm:prSet presAssocID="{9F5D1985-B66A-4EDE-9218-F07999DAD8FE}" presName="rect4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9898F8-BA5E-4C81-92B7-9BCA6B1CE18A}" type="pres">
      <dgm:prSet presAssocID="{1F0467C4-89EA-4E25-A862-E3E640D77B6F}" presName="rect5ParTx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12453D-0C78-4CED-A620-181A9C15B77C}" type="pres">
      <dgm:prSet presAssocID="{1F0467C4-89EA-4E25-A862-E3E640D77B6F}" presName="rect5ChTx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DCDF35-52D0-44F6-AFF1-B2C78AC56D79}" type="presOf" srcId="{4B2FCC86-B26B-4EEF-B2A1-57B44AC94A2D}" destId="{FF4F6AB2-D212-4BCD-9F33-DC6C48AB0ED9}" srcOrd="0" destOrd="0" presId="urn:microsoft.com/office/officeart/2005/8/layout/target3"/>
    <dgm:cxn modelId="{05E9E259-13C5-462B-979A-BB1E001464F8}" type="presOf" srcId="{BB8FC13A-BD9E-431C-AED2-3393CA5F80F4}" destId="{855B6CEF-B753-48D9-B22B-F9BA31068567}" srcOrd="0" destOrd="0" presId="urn:microsoft.com/office/officeart/2005/8/layout/target3"/>
    <dgm:cxn modelId="{0294DDA6-ADFB-43E0-BE1D-BDF3BF0AFA1C}" srcId="{BB8FC13A-BD9E-431C-AED2-3393CA5F80F4}" destId="{1F0467C4-89EA-4E25-A862-E3E640D77B6F}" srcOrd="4" destOrd="0" parTransId="{D38E8DC6-670B-4FE9-AD0D-5036D5F2F060}" sibTransId="{1D401F46-C807-4B80-9203-E2ADE02F2293}"/>
    <dgm:cxn modelId="{B6DBE4E3-58D4-4224-B6DD-BB88A9826FDA}" srcId="{4B2FCC86-B26B-4EEF-B2A1-57B44AC94A2D}" destId="{A51CBA61-5CC1-4B7B-B5CD-00311A3F22D2}" srcOrd="0" destOrd="0" parTransId="{EFB7B670-3983-4305-9535-F770A9342861}" sibTransId="{60957EDC-6A62-49A4-BC5B-863B102CF1F9}"/>
    <dgm:cxn modelId="{07AFE13D-62F6-4ECA-B3DE-E9DE52715CB4}" srcId="{1F0467C4-89EA-4E25-A862-E3E640D77B6F}" destId="{BE83D7C9-86A9-4D53-A781-02ABD133FEBC}" srcOrd="0" destOrd="0" parTransId="{CBF71AC0-F024-4493-943C-A2BA4945B701}" sibTransId="{5DC4486E-D792-46B8-A914-1A1CC28579DE}"/>
    <dgm:cxn modelId="{1783D4B8-90F7-487B-A223-CD9F8D805294}" type="presOf" srcId="{89CB4844-1EF8-421A-9662-CCE43AF17998}" destId="{CCDDF00A-A022-4630-AE2F-10A5E9062F38}" srcOrd="1" destOrd="0" presId="urn:microsoft.com/office/officeart/2005/8/layout/target3"/>
    <dgm:cxn modelId="{8653B418-0293-42E0-BC05-7A809DBAC5F1}" srcId="{BB8FC13A-BD9E-431C-AED2-3393CA5F80F4}" destId="{9F5D1985-B66A-4EDE-9218-F07999DAD8FE}" srcOrd="3" destOrd="0" parTransId="{279053A3-43CD-42F3-BBA7-A5BDBCCC1763}" sibTransId="{64B2C400-69EE-4223-9BDF-4614FE6B8BF7}"/>
    <dgm:cxn modelId="{BA39D8E5-59E4-4824-9C86-2A0CDD834D10}" type="presOf" srcId="{1F0467C4-89EA-4E25-A862-E3E640D77B6F}" destId="{C9A54FE3-1D89-4974-96C1-6667E9AD7B4A}" srcOrd="0" destOrd="0" presId="urn:microsoft.com/office/officeart/2005/8/layout/target3"/>
    <dgm:cxn modelId="{B3F581C1-8401-433A-BC19-C8A25B25B1AB}" type="presOf" srcId="{A51CBA61-5CC1-4B7B-B5CD-00311A3F22D2}" destId="{CD07C1C0-0D2F-472D-80A6-2002E2734A02}" srcOrd="0" destOrd="0" presId="urn:microsoft.com/office/officeart/2005/8/layout/target3"/>
    <dgm:cxn modelId="{0B8D2623-D8B9-404E-A53C-DEE80E92D104}" type="presOf" srcId="{9F5D1985-B66A-4EDE-9218-F07999DAD8FE}" destId="{63695A75-EF36-4C40-B0EA-FC5DFD485AC2}" srcOrd="0" destOrd="0" presId="urn:microsoft.com/office/officeart/2005/8/layout/target3"/>
    <dgm:cxn modelId="{132A5BDB-5FE1-46A2-A42F-2465AB8D2ADE}" type="presOf" srcId="{7F6EE76B-E891-4B1E-8250-6105653FC4B1}" destId="{5C224F3D-9AFC-4CFF-B185-47AB0E3A3812}" srcOrd="0" destOrd="0" presId="urn:microsoft.com/office/officeart/2005/8/layout/target3"/>
    <dgm:cxn modelId="{3D436D82-E84C-43A6-9282-0C0F5F89690B}" srcId="{7F6EE76B-E891-4B1E-8250-6105653FC4B1}" destId="{D2FC99A8-7DEB-4B93-960E-B9AD8D947952}" srcOrd="0" destOrd="0" parTransId="{BFE39D7A-2460-4F26-BB76-2D8511AC1A60}" sibTransId="{400B2614-9BCC-4543-A119-94BF0DA8B372}"/>
    <dgm:cxn modelId="{BC4CC946-AD20-4A0C-BC0D-57944CDD567C}" srcId="{BB8FC13A-BD9E-431C-AED2-3393CA5F80F4}" destId="{7F6EE76B-E891-4B1E-8250-6105653FC4B1}" srcOrd="1" destOrd="0" parTransId="{42BD8A5D-296B-4181-972A-3796D25B9C17}" sibTransId="{1B5A25E9-4239-45C3-92B5-79A57646BE42}"/>
    <dgm:cxn modelId="{313FF0F6-546C-4D6C-9CC3-2D3EF2266994}" type="presOf" srcId="{89CB4844-1EF8-421A-9662-CCE43AF17998}" destId="{26A8650F-3F9C-4330-9940-6887EACF9BFE}" srcOrd="0" destOrd="0" presId="urn:microsoft.com/office/officeart/2005/8/layout/target3"/>
    <dgm:cxn modelId="{5BFC247B-07D2-4888-AB5A-28BFDE5735DA}" type="presOf" srcId="{7F6EE76B-E891-4B1E-8250-6105653FC4B1}" destId="{A602DCCA-487B-489F-B069-367CB3D12B2B}" srcOrd="1" destOrd="0" presId="urn:microsoft.com/office/officeart/2005/8/layout/target3"/>
    <dgm:cxn modelId="{DDD219D4-933B-43D8-BA22-071764F0928F}" srcId="{9F5D1985-B66A-4EDE-9218-F07999DAD8FE}" destId="{0B69D945-92B9-4422-B938-830A73006118}" srcOrd="0" destOrd="0" parTransId="{0BFC29E8-482F-4829-BCF6-BD4BD65B1A52}" sibTransId="{402C3815-982C-40B4-A05D-C0518F3FF493}"/>
    <dgm:cxn modelId="{298E39FA-8C47-437A-919B-B9E5E653514B}" srcId="{BB8FC13A-BD9E-431C-AED2-3393CA5F80F4}" destId="{4B2FCC86-B26B-4EEF-B2A1-57B44AC94A2D}" srcOrd="2" destOrd="0" parTransId="{D1AFC485-74D7-4C24-B831-CC73234A1919}" sibTransId="{026BEA4D-2443-4D27-B418-526B303C4F12}"/>
    <dgm:cxn modelId="{86BB17EC-B89F-49CC-AFB6-2EF81DAA4D0D}" type="presOf" srcId="{4B2FCC86-B26B-4EEF-B2A1-57B44AC94A2D}" destId="{5D6A16C0-18E0-402B-A8F8-7E9D621B015B}" srcOrd="1" destOrd="0" presId="urn:microsoft.com/office/officeart/2005/8/layout/target3"/>
    <dgm:cxn modelId="{F62B7C39-510C-489C-9224-14239FDFEF8B}" type="presOf" srcId="{8BD4AF8E-33E9-4482-9F69-7811267D0EFD}" destId="{CE911B64-8D8E-4860-8F65-E632229E8B76}" srcOrd="0" destOrd="0" presId="urn:microsoft.com/office/officeart/2005/8/layout/target3"/>
    <dgm:cxn modelId="{59F6A9A0-085B-41BB-AD2C-EE30831CF338}" type="presOf" srcId="{0B69D945-92B9-4422-B938-830A73006118}" destId="{EDA85B14-4B1D-4DA2-BA62-DFA70A6E7CD7}" srcOrd="0" destOrd="0" presId="urn:microsoft.com/office/officeart/2005/8/layout/target3"/>
    <dgm:cxn modelId="{825A8F99-FDB8-4FBF-91AE-E6B98144533E}" srcId="{89CB4844-1EF8-421A-9662-CCE43AF17998}" destId="{8BD4AF8E-33E9-4482-9F69-7811267D0EFD}" srcOrd="0" destOrd="0" parTransId="{E6C01F32-EF59-488E-97F2-43F6F40451A5}" sibTransId="{F8AE6E4C-C83D-465A-9D90-D5B0769C9FBE}"/>
    <dgm:cxn modelId="{49FE1F2D-520D-40E3-BA49-0CBF01EE6320}" type="presOf" srcId="{D2FC99A8-7DEB-4B93-960E-B9AD8D947952}" destId="{0CC3891B-F81A-450C-8253-52CD6C8C7B82}" srcOrd="0" destOrd="0" presId="urn:microsoft.com/office/officeart/2005/8/layout/target3"/>
    <dgm:cxn modelId="{FC4213BB-C69F-4A70-84F1-11936871D446}" type="presOf" srcId="{1F0467C4-89EA-4E25-A862-E3E640D77B6F}" destId="{D29898F8-BA5E-4C81-92B7-9BCA6B1CE18A}" srcOrd="1" destOrd="0" presId="urn:microsoft.com/office/officeart/2005/8/layout/target3"/>
    <dgm:cxn modelId="{E3953354-BC92-4235-AC36-F49DA1A02D5A}" type="presOf" srcId="{BE83D7C9-86A9-4D53-A781-02ABD133FEBC}" destId="{6D12453D-0C78-4CED-A620-181A9C15B77C}" srcOrd="0" destOrd="0" presId="urn:microsoft.com/office/officeart/2005/8/layout/target3"/>
    <dgm:cxn modelId="{4766E6A1-4478-4654-A9D5-65F7D599E613}" type="presOf" srcId="{9F5D1985-B66A-4EDE-9218-F07999DAD8FE}" destId="{1A7FE889-E88A-4D54-9116-F6FF4CF3EDCE}" srcOrd="1" destOrd="0" presId="urn:microsoft.com/office/officeart/2005/8/layout/target3"/>
    <dgm:cxn modelId="{45DE6EFE-FF73-4351-90BB-54591522CA9F}" srcId="{BB8FC13A-BD9E-431C-AED2-3393CA5F80F4}" destId="{89CB4844-1EF8-421A-9662-CCE43AF17998}" srcOrd="0" destOrd="0" parTransId="{327F3793-B0F8-4133-869E-450BC58A1C74}" sibTransId="{E749C730-46B8-4380-B7A7-BD710C698D95}"/>
    <dgm:cxn modelId="{91F851FA-89C4-4EAF-AA5D-EB4E526CEE22}" type="presParOf" srcId="{855B6CEF-B753-48D9-B22B-F9BA31068567}" destId="{D90D2649-4A96-4F36-9AE2-01276D38072E}" srcOrd="0" destOrd="0" presId="urn:microsoft.com/office/officeart/2005/8/layout/target3"/>
    <dgm:cxn modelId="{BEF9332D-E9E9-4E61-8C80-A51433876373}" type="presParOf" srcId="{855B6CEF-B753-48D9-B22B-F9BA31068567}" destId="{CD4F383E-7064-4C1F-86C4-9E6342E7100C}" srcOrd="1" destOrd="0" presId="urn:microsoft.com/office/officeart/2005/8/layout/target3"/>
    <dgm:cxn modelId="{9370FEC7-EED1-4835-8E89-B11B47847987}" type="presParOf" srcId="{855B6CEF-B753-48D9-B22B-F9BA31068567}" destId="{26A8650F-3F9C-4330-9940-6887EACF9BFE}" srcOrd="2" destOrd="0" presId="urn:microsoft.com/office/officeart/2005/8/layout/target3"/>
    <dgm:cxn modelId="{99277684-4E2B-4191-963D-D7365AA4A3F6}" type="presParOf" srcId="{855B6CEF-B753-48D9-B22B-F9BA31068567}" destId="{7F1FCBFC-73FA-4908-8AE8-D85FA6410C8D}" srcOrd="3" destOrd="0" presId="urn:microsoft.com/office/officeart/2005/8/layout/target3"/>
    <dgm:cxn modelId="{739DE5A3-1A7D-4803-85F5-4478EE9647DE}" type="presParOf" srcId="{855B6CEF-B753-48D9-B22B-F9BA31068567}" destId="{59E81A2F-AB39-4249-AFA3-D5C5669233E0}" srcOrd="4" destOrd="0" presId="urn:microsoft.com/office/officeart/2005/8/layout/target3"/>
    <dgm:cxn modelId="{96C0A538-EFC1-4F17-9E76-BBA2BA778645}" type="presParOf" srcId="{855B6CEF-B753-48D9-B22B-F9BA31068567}" destId="{5C224F3D-9AFC-4CFF-B185-47AB0E3A3812}" srcOrd="5" destOrd="0" presId="urn:microsoft.com/office/officeart/2005/8/layout/target3"/>
    <dgm:cxn modelId="{C81350C0-4B15-48A1-9CDC-CDC07062CA44}" type="presParOf" srcId="{855B6CEF-B753-48D9-B22B-F9BA31068567}" destId="{84BDBC8F-1933-436D-91B4-EB71C70B40A6}" srcOrd="6" destOrd="0" presId="urn:microsoft.com/office/officeart/2005/8/layout/target3"/>
    <dgm:cxn modelId="{9C6705E4-9A9D-4977-A5F0-8E8D50121BAF}" type="presParOf" srcId="{855B6CEF-B753-48D9-B22B-F9BA31068567}" destId="{9DCA71E0-B47B-475D-8DDB-0C796A6218F5}" srcOrd="7" destOrd="0" presId="urn:microsoft.com/office/officeart/2005/8/layout/target3"/>
    <dgm:cxn modelId="{9709BE6F-C854-49CF-9775-5304AA0B5A09}" type="presParOf" srcId="{855B6CEF-B753-48D9-B22B-F9BA31068567}" destId="{FF4F6AB2-D212-4BCD-9F33-DC6C48AB0ED9}" srcOrd="8" destOrd="0" presId="urn:microsoft.com/office/officeart/2005/8/layout/target3"/>
    <dgm:cxn modelId="{4E6E4877-BD2E-41E2-9C14-91C192E162D2}" type="presParOf" srcId="{855B6CEF-B753-48D9-B22B-F9BA31068567}" destId="{B12FC086-12A6-4B0D-B0CE-214398B670EC}" srcOrd="9" destOrd="0" presId="urn:microsoft.com/office/officeart/2005/8/layout/target3"/>
    <dgm:cxn modelId="{57766451-A4D6-49DF-97C8-E34C0D2ADE9C}" type="presParOf" srcId="{855B6CEF-B753-48D9-B22B-F9BA31068567}" destId="{866B1F20-DEAD-4F85-9965-BEA965CBD896}" srcOrd="10" destOrd="0" presId="urn:microsoft.com/office/officeart/2005/8/layout/target3"/>
    <dgm:cxn modelId="{CAB1AFC6-05D5-4813-9F4E-9153CBF685E4}" type="presParOf" srcId="{855B6CEF-B753-48D9-B22B-F9BA31068567}" destId="{63695A75-EF36-4C40-B0EA-FC5DFD485AC2}" srcOrd="11" destOrd="0" presId="urn:microsoft.com/office/officeart/2005/8/layout/target3"/>
    <dgm:cxn modelId="{CFC482F6-0E82-4956-9786-48CED17F7482}" type="presParOf" srcId="{855B6CEF-B753-48D9-B22B-F9BA31068567}" destId="{819A9BC8-051A-4F67-89D4-EB62D44FCC14}" srcOrd="12" destOrd="0" presId="urn:microsoft.com/office/officeart/2005/8/layout/target3"/>
    <dgm:cxn modelId="{22AC1624-7FA6-4215-BC86-4972F064DF40}" type="presParOf" srcId="{855B6CEF-B753-48D9-B22B-F9BA31068567}" destId="{77681FB5-CD6F-459C-AA4B-D9F69F6D1D2D}" srcOrd="13" destOrd="0" presId="urn:microsoft.com/office/officeart/2005/8/layout/target3"/>
    <dgm:cxn modelId="{A5AE1B46-18FC-43C7-97E2-CC14E0400022}" type="presParOf" srcId="{855B6CEF-B753-48D9-B22B-F9BA31068567}" destId="{C9A54FE3-1D89-4974-96C1-6667E9AD7B4A}" srcOrd="14" destOrd="0" presId="urn:microsoft.com/office/officeart/2005/8/layout/target3"/>
    <dgm:cxn modelId="{A83B9E95-8B1A-4DD3-AE65-D3C5CC3E38A4}" type="presParOf" srcId="{855B6CEF-B753-48D9-B22B-F9BA31068567}" destId="{CCDDF00A-A022-4630-AE2F-10A5E9062F38}" srcOrd="15" destOrd="0" presId="urn:microsoft.com/office/officeart/2005/8/layout/target3"/>
    <dgm:cxn modelId="{0DA43999-2959-425B-9C96-511B20C31E36}" type="presParOf" srcId="{855B6CEF-B753-48D9-B22B-F9BA31068567}" destId="{CE911B64-8D8E-4860-8F65-E632229E8B76}" srcOrd="16" destOrd="0" presId="urn:microsoft.com/office/officeart/2005/8/layout/target3"/>
    <dgm:cxn modelId="{03F1BC87-AC1E-4A2A-A620-A30DA417D9F5}" type="presParOf" srcId="{855B6CEF-B753-48D9-B22B-F9BA31068567}" destId="{A602DCCA-487B-489F-B069-367CB3D12B2B}" srcOrd="17" destOrd="0" presId="urn:microsoft.com/office/officeart/2005/8/layout/target3"/>
    <dgm:cxn modelId="{B26F0EF7-0D5D-437E-BBEC-578701BE048A}" type="presParOf" srcId="{855B6CEF-B753-48D9-B22B-F9BA31068567}" destId="{0CC3891B-F81A-450C-8253-52CD6C8C7B82}" srcOrd="18" destOrd="0" presId="urn:microsoft.com/office/officeart/2005/8/layout/target3"/>
    <dgm:cxn modelId="{72B6295A-F31A-40A5-A8D0-420A08CB84A1}" type="presParOf" srcId="{855B6CEF-B753-48D9-B22B-F9BA31068567}" destId="{5D6A16C0-18E0-402B-A8F8-7E9D621B015B}" srcOrd="19" destOrd="0" presId="urn:microsoft.com/office/officeart/2005/8/layout/target3"/>
    <dgm:cxn modelId="{553F13CD-C86B-49E1-AF5F-C013D12077CE}" type="presParOf" srcId="{855B6CEF-B753-48D9-B22B-F9BA31068567}" destId="{CD07C1C0-0D2F-472D-80A6-2002E2734A02}" srcOrd="20" destOrd="0" presId="urn:microsoft.com/office/officeart/2005/8/layout/target3"/>
    <dgm:cxn modelId="{EA12991A-4D5D-435E-B13C-DBF9EEE482E9}" type="presParOf" srcId="{855B6CEF-B753-48D9-B22B-F9BA31068567}" destId="{1A7FE889-E88A-4D54-9116-F6FF4CF3EDCE}" srcOrd="21" destOrd="0" presId="urn:microsoft.com/office/officeart/2005/8/layout/target3"/>
    <dgm:cxn modelId="{4191A5CA-B798-4B6F-8835-6CCD48D6DF3A}" type="presParOf" srcId="{855B6CEF-B753-48D9-B22B-F9BA31068567}" destId="{EDA85B14-4B1D-4DA2-BA62-DFA70A6E7CD7}" srcOrd="22" destOrd="0" presId="urn:microsoft.com/office/officeart/2005/8/layout/target3"/>
    <dgm:cxn modelId="{9901056C-0236-44D7-A8B9-F0BB26840E84}" type="presParOf" srcId="{855B6CEF-B753-48D9-B22B-F9BA31068567}" destId="{D29898F8-BA5E-4C81-92B7-9BCA6B1CE18A}" srcOrd="23" destOrd="0" presId="urn:microsoft.com/office/officeart/2005/8/layout/target3"/>
    <dgm:cxn modelId="{4C86842D-7CA5-4007-813E-3253EC7D192F}" type="presParOf" srcId="{855B6CEF-B753-48D9-B22B-F9BA31068567}" destId="{6D12453D-0C78-4CED-A620-181A9C15B77C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8FC13A-BD9E-431C-AED2-3393CA5F80F4}" type="doc">
      <dgm:prSet loTypeId="urn:microsoft.com/office/officeart/2005/8/layout/target3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uk-UA"/>
        </a:p>
      </dgm:t>
    </dgm:pt>
    <dgm:pt modelId="{7F6EE76B-E891-4B1E-8250-6105653FC4B1}">
      <dgm:prSet phldrT="[Текст]"/>
      <dgm:spPr/>
      <dgm:t>
        <a:bodyPr/>
        <a:lstStyle/>
        <a:p>
          <a:r>
            <a:rPr lang="uk-UA" dirty="0" smtClean="0"/>
            <a:t>«Веб-сайт (блог) для учителів»</a:t>
          </a:r>
          <a:endParaRPr lang="uk-UA" dirty="0"/>
        </a:p>
      </dgm:t>
    </dgm:pt>
    <dgm:pt modelId="{42BD8A5D-296B-4181-972A-3796D25B9C17}" type="parTrans" cxnId="{BC4CC946-AD20-4A0C-BC0D-57944CDD567C}">
      <dgm:prSet/>
      <dgm:spPr/>
      <dgm:t>
        <a:bodyPr/>
        <a:lstStyle/>
        <a:p>
          <a:endParaRPr lang="uk-UA"/>
        </a:p>
      </dgm:t>
    </dgm:pt>
    <dgm:pt modelId="{1B5A25E9-4239-45C3-92B5-79A57646BE42}" type="sibTrans" cxnId="{BC4CC946-AD20-4A0C-BC0D-57944CDD567C}">
      <dgm:prSet/>
      <dgm:spPr/>
      <dgm:t>
        <a:bodyPr/>
        <a:lstStyle/>
        <a:p>
          <a:endParaRPr lang="uk-UA"/>
        </a:p>
      </dgm:t>
    </dgm:pt>
    <dgm:pt modelId="{D2FC99A8-7DEB-4B93-960E-B9AD8D947952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147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BFE39D7A-2460-4F26-BB76-2D8511AC1A60}" type="parTrans" cxnId="{3D436D82-E84C-43A6-9282-0C0F5F89690B}">
      <dgm:prSet/>
      <dgm:spPr/>
      <dgm:t>
        <a:bodyPr/>
        <a:lstStyle/>
        <a:p>
          <a:endParaRPr lang="uk-UA"/>
        </a:p>
      </dgm:t>
    </dgm:pt>
    <dgm:pt modelId="{400B2614-9BCC-4543-A119-94BF0DA8B372}" type="sibTrans" cxnId="{3D436D82-E84C-43A6-9282-0C0F5F89690B}">
      <dgm:prSet/>
      <dgm:spPr/>
      <dgm:t>
        <a:bodyPr/>
        <a:lstStyle/>
        <a:p>
          <a:endParaRPr lang="uk-UA"/>
        </a:p>
      </dgm:t>
    </dgm:pt>
    <dgm:pt modelId="{4B2FCC86-B26B-4EEF-B2A1-57B44AC94A2D}">
      <dgm:prSet phldrT="[Текст]"/>
      <dgm:spPr/>
      <dgm:t>
        <a:bodyPr/>
        <a:lstStyle/>
        <a:p>
          <a:r>
            <a:rPr lang="uk-UA" dirty="0" smtClean="0"/>
            <a:t>«Веб-сайт (блог) для учнів»</a:t>
          </a:r>
          <a:endParaRPr lang="uk-UA" dirty="0"/>
        </a:p>
      </dgm:t>
    </dgm:pt>
    <dgm:pt modelId="{D1AFC485-74D7-4C24-B831-CC73234A1919}" type="parTrans" cxnId="{298E39FA-8C47-437A-919B-B9E5E653514B}">
      <dgm:prSet/>
      <dgm:spPr/>
      <dgm:t>
        <a:bodyPr/>
        <a:lstStyle/>
        <a:p>
          <a:endParaRPr lang="uk-UA"/>
        </a:p>
      </dgm:t>
    </dgm:pt>
    <dgm:pt modelId="{026BEA4D-2443-4D27-B418-526B303C4F12}" type="sibTrans" cxnId="{298E39FA-8C47-437A-919B-B9E5E653514B}">
      <dgm:prSet/>
      <dgm:spPr/>
      <dgm:t>
        <a:bodyPr/>
        <a:lstStyle/>
        <a:p>
          <a:endParaRPr lang="uk-UA"/>
        </a:p>
      </dgm:t>
    </dgm:pt>
    <dgm:pt modelId="{A51CBA61-5CC1-4B7B-B5CD-00311A3F22D2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36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EFB7B670-3983-4305-9535-F770A9342861}" type="parTrans" cxnId="{B6DBE4E3-58D4-4224-B6DD-BB88A9826FDA}">
      <dgm:prSet/>
      <dgm:spPr/>
      <dgm:t>
        <a:bodyPr/>
        <a:lstStyle/>
        <a:p>
          <a:endParaRPr lang="uk-UA"/>
        </a:p>
      </dgm:t>
    </dgm:pt>
    <dgm:pt modelId="{60957EDC-6A62-49A4-BC5B-863B102CF1F9}" type="sibTrans" cxnId="{B6DBE4E3-58D4-4224-B6DD-BB88A9826FDA}">
      <dgm:prSet/>
      <dgm:spPr/>
      <dgm:t>
        <a:bodyPr/>
        <a:lstStyle/>
        <a:p>
          <a:endParaRPr lang="uk-UA"/>
        </a:p>
      </dgm:t>
    </dgm:pt>
    <dgm:pt modelId="{9F5D1985-B66A-4EDE-9218-F07999DAD8FE}">
      <dgm:prSet phldrT="[Текст]"/>
      <dgm:spPr/>
      <dgm:t>
        <a:bodyPr/>
        <a:lstStyle/>
        <a:p>
          <a:r>
            <a:rPr lang="uk-UA" dirty="0" smtClean="0"/>
            <a:t>«Веб-сайт (блог) для батьків»</a:t>
          </a:r>
          <a:endParaRPr lang="uk-UA" dirty="0"/>
        </a:p>
      </dgm:t>
    </dgm:pt>
    <dgm:pt modelId="{279053A3-43CD-42F3-BBA7-A5BDBCCC1763}" type="parTrans" cxnId="{8653B418-0293-42E0-BC05-7A809DBAC5F1}">
      <dgm:prSet/>
      <dgm:spPr/>
      <dgm:t>
        <a:bodyPr/>
        <a:lstStyle/>
        <a:p>
          <a:endParaRPr lang="uk-UA"/>
        </a:p>
      </dgm:t>
    </dgm:pt>
    <dgm:pt modelId="{64B2C400-69EE-4223-9BDF-4614FE6B8BF7}" type="sibTrans" cxnId="{8653B418-0293-42E0-BC05-7A809DBAC5F1}">
      <dgm:prSet/>
      <dgm:spPr/>
      <dgm:t>
        <a:bodyPr/>
        <a:lstStyle/>
        <a:p>
          <a:endParaRPr lang="uk-UA"/>
        </a:p>
      </dgm:t>
    </dgm:pt>
    <dgm:pt modelId="{0B69D945-92B9-4422-B938-830A73006118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8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0BFC29E8-482F-4829-BCF6-BD4BD65B1A52}" type="parTrans" cxnId="{DDD219D4-933B-43D8-BA22-071764F0928F}">
      <dgm:prSet/>
      <dgm:spPr/>
      <dgm:t>
        <a:bodyPr/>
        <a:lstStyle/>
        <a:p>
          <a:endParaRPr lang="uk-UA"/>
        </a:p>
      </dgm:t>
    </dgm:pt>
    <dgm:pt modelId="{402C3815-982C-40B4-A05D-C0518F3FF493}" type="sibTrans" cxnId="{DDD219D4-933B-43D8-BA22-071764F0928F}">
      <dgm:prSet/>
      <dgm:spPr/>
      <dgm:t>
        <a:bodyPr/>
        <a:lstStyle/>
        <a:p>
          <a:endParaRPr lang="uk-UA"/>
        </a:p>
      </dgm:t>
    </dgm:pt>
    <dgm:pt modelId="{1F0467C4-89EA-4E25-A862-E3E640D77B6F}">
      <dgm:prSet phldrT="[Текст]"/>
      <dgm:spPr/>
      <dgm:t>
        <a:bodyPr/>
        <a:lstStyle/>
        <a:p>
          <a:r>
            <a:rPr lang="uk-UA" dirty="0" smtClean="0"/>
            <a:t>«</a:t>
          </a:r>
          <a:r>
            <a:rPr lang="uk-UA" dirty="0" err="1" smtClean="0"/>
            <a:t>Поліфункціональний</a:t>
          </a:r>
          <a:r>
            <a:rPr lang="uk-UA" dirty="0" smtClean="0"/>
            <a:t> Веб-сайт (блог)»</a:t>
          </a:r>
          <a:endParaRPr lang="uk-UA" dirty="0"/>
        </a:p>
      </dgm:t>
    </dgm:pt>
    <dgm:pt modelId="{D38E8DC6-670B-4FE9-AD0D-5036D5F2F060}" type="parTrans" cxnId="{0294DDA6-ADFB-43E0-BE1D-BDF3BF0AFA1C}">
      <dgm:prSet/>
      <dgm:spPr/>
      <dgm:t>
        <a:bodyPr/>
        <a:lstStyle/>
        <a:p>
          <a:endParaRPr lang="uk-UA"/>
        </a:p>
      </dgm:t>
    </dgm:pt>
    <dgm:pt modelId="{1D401F46-C807-4B80-9203-E2ADE02F2293}" type="sibTrans" cxnId="{0294DDA6-ADFB-43E0-BE1D-BDF3BF0AFA1C}">
      <dgm:prSet/>
      <dgm:spPr/>
      <dgm:t>
        <a:bodyPr/>
        <a:lstStyle/>
        <a:p>
          <a:endParaRPr lang="uk-UA"/>
        </a:p>
      </dgm:t>
    </dgm:pt>
    <dgm:pt modelId="{BE83D7C9-86A9-4D53-A781-02ABD133FEBC}">
      <dgm:prSet phldrT="[Текст]"/>
      <dgm:spPr/>
      <dgm:t>
        <a:bodyPr/>
        <a:lstStyle/>
        <a:p>
          <a:r>
            <a:rPr lang="uk-UA" b="1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325</a:t>
          </a:r>
          <a:endParaRPr lang="uk-UA" b="1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gm:t>
    </dgm:pt>
    <dgm:pt modelId="{CBF71AC0-F024-4493-943C-A2BA4945B701}" type="parTrans" cxnId="{07AFE13D-62F6-4ECA-B3DE-E9DE52715CB4}">
      <dgm:prSet/>
      <dgm:spPr/>
      <dgm:t>
        <a:bodyPr/>
        <a:lstStyle/>
        <a:p>
          <a:endParaRPr lang="uk-UA"/>
        </a:p>
      </dgm:t>
    </dgm:pt>
    <dgm:pt modelId="{5DC4486E-D792-46B8-A914-1A1CC28579DE}" type="sibTrans" cxnId="{07AFE13D-62F6-4ECA-B3DE-E9DE52715CB4}">
      <dgm:prSet/>
      <dgm:spPr/>
      <dgm:t>
        <a:bodyPr/>
        <a:lstStyle/>
        <a:p>
          <a:endParaRPr lang="uk-UA"/>
        </a:p>
      </dgm:t>
    </dgm:pt>
    <dgm:pt modelId="{855B6CEF-B753-48D9-B22B-F9BA31068567}" type="pres">
      <dgm:prSet presAssocID="{BB8FC13A-BD9E-431C-AED2-3393CA5F80F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F96CFA55-26AC-43B3-BCE3-EC566AE38125}" type="pres">
      <dgm:prSet presAssocID="{7F6EE76B-E891-4B1E-8250-6105653FC4B1}" presName="circle1" presStyleLbl="node1" presStyleIdx="0" presStyleCnt="4"/>
      <dgm:spPr/>
    </dgm:pt>
    <dgm:pt modelId="{2506F6C9-BF0C-47DD-A005-5B0113094747}" type="pres">
      <dgm:prSet presAssocID="{7F6EE76B-E891-4B1E-8250-6105653FC4B1}" presName="space" presStyleCnt="0"/>
      <dgm:spPr/>
    </dgm:pt>
    <dgm:pt modelId="{74C41133-516F-42D0-9C96-650CE918A450}" type="pres">
      <dgm:prSet presAssocID="{7F6EE76B-E891-4B1E-8250-6105653FC4B1}" presName="rect1" presStyleLbl="alignAcc1" presStyleIdx="0" presStyleCnt="4"/>
      <dgm:spPr/>
      <dgm:t>
        <a:bodyPr/>
        <a:lstStyle/>
        <a:p>
          <a:endParaRPr lang="ru-RU"/>
        </a:p>
      </dgm:t>
    </dgm:pt>
    <dgm:pt modelId="{4971C268-45D0-46DB-BD20-27DC0745FC7B}" type="pres">
      <dgm:prSet presAssocID="{4B2FCC86-B26B-4EEF-B2A1-57B44AC94A2D}" presName="vertSpace2" presStyleLbl="node1" presStyleIdx="0" presStyleCnt="4"/>
      <dgm:spPr/>
    </dgm:pt>
    <dgm:pt modelId="{7D99B320-C583-4BC0-801E-0B421B38D0A7}" type="pres">
      <dgm:prSet presAssocID="{4B2FCC86-B26B-4EEF-B2A1-57B44AC94A2D}" presName="circle2" presStyleLbl="node1" presStyleIdx="1" presStyleCnt="4"/>
      <dgm:spPr/>
    </dgm:pt>
    <dgm:pt modelId="{1D1D219E-3BBB-4401-8FE7-2657D14C9A20}" type="pres">
      <dgm:prSet presAssocID="{4B2FCC86-B26B-4EEF-B2A1-57B44AC94A2D}" presName="rect2" presStyleLbl="alignAcc1" presStyleIdx="1" presStyleCnt="4"/>
      <dgm:spPr/>
      <dgm:t>
        <a:bodyPr/>
        <a:lstStyle/>
        <a:p>
          <a:endParaRPr lang="ru-RU"/>
        </a:p>
      </dgm:t>
    </dgm:pt>
    <dgm:pt modelId="{9C2CAA7F-A549-4979-8385-887A561F5527}" type="pres">
      <dgm:prSet presAssocID="{9F5D1985-B66A-4EDE-9218-F07999DAD8FE}" presName="vertSpace3" presStyleLbl="node1" presStyleIdx="1" presStyleCnt="4"/>
      <dgm:spPr/>
    </dgm:pt>
    <dgm:pt modelId="{B7EFD33D-FFA8-475E-87A2-D6A1B93F8317}" type="pres">
      <dgm:prSet presAssocID="{9F5D1985-B66A-4EDE-9218-F07999DAD8FE}" presName="circle3" presStyleLbl="node1" presStyleIdx="2" presStyleCnt="4"/>
      <dgm:spPr/>
    </dgm:pt>
    <dgm:pt modelId="{C8A353D7-8264-4C87-84C9-968C5291F5E3}" type="pres">
      <dgm:prSet presAssocID="{9F5D1985-B66A-4EDE-9218-F07999DAD8FE}" presName="rect3" presStyleLbl="alignAcc1" presStyleIdx="2" presStyleCnt="4"/>
      <dgm:spPr/>
      <dgm:t>
        <a:bodyPr/>
        <a:lstStyle/>
        <a:p>
          <a:endParaRPr lang="ru-RU"/>
        </a:p>
      </dgm:t>
    </dgm:pt>
    <dgm:pt modelId="{4085DB8E-9155-4A45-8D51-E713264C5C38}" type="pres">
      <dgm:prSet presAssocID="{1F0467C4-89EA-4E25-A862-E3E640D77B6F}" presName="vertSpace4" presStyleLbl="node1" presStyleIdx="2" presStyleCnt="4"/>
      <dgm:spPr/>
    </dgm:pt>
    <dgm:pt modelId="{3DF26CF3-D51E-4781-A08D-C85FB9B0A077}" type="pres">
      <dgm:prSet presAssocID="{1F0467C4-89EA-4E25-A862-E3E640D77B6F}" presName="circle4" presStyleLbl="node1" presStyleIdx="3" presStyleCnt="4"/>
      <dgm:spPr/>
    </dgm:pt>
    <dgm:pt modelId="{62E821FA-A06E-44B5-8B14-94FBE4F471A1}" type="pres">
      <dgm:prSet presAssocID="{1F0467C4-89EA-4E25-A862-E3E640D77B6F}" presName="rect4" presStyleLbl="alignAcc1" presStyleIdx="3" presStyleCnt="4"/>
      <dgm:spPr/>
      <dgm:t>
        <a:bodyPr/>
        <a:lstStyle/>
        <a:p>
          <a:endParaRPr lang="ru-RU"/>
        </a:p>
      </dgm:t>
    </dgm:pt>
    <dgm:pt modelId="{93713345-91BF-4D13-9369-DCE4C85038CC}" type="pres">
      <dgm:prSet presAssocID="{7F6EE76B-E891-4B1E-8250-6105653FC4B1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DB39A-B995-4003-A2BB-2D56CAC858FD}" type="pres">
      <dgm:prSet presAssocID="{7F6EE76B-E891-4B1E-8250-6105653FC4B1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3843D-BC80-432D-B84A-5C55D923F0D9}" type="pres">
      <dgm:prSet presAssocID="{4B2FCC86-B26B-4EEF-B2A1-57B44AC94A2D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056C4-DEAF-4EC4-9CA7-97F96A6513E4}" type="pres">
      <dgm:prSet presAssocID="{4B2FCC86-B26B-4EEF-B2A1-57B44AC94A2D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36415A-BF6C-4D0B-A8D4-45B08E84E2CA}" type="pres">
      <dgm:prSet presAssocID="{9F5D1985-B66A-4EDE-9218-F07999DAD8FE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A3DAA-A659-45DF-8DBF-F95F697D1F15}" type="pres">
      <dgm:prSet presAssocID="{9F5D1985-B66A-4EDE-9218-F07999DAD8FE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AC125-EE0F-4DB2-9D16-E2ABE4F2F703}" type="pres">
      <dgm:prSet presAssocID="{1F0467C4-89EA-4E25-A862-E3E640D77B6F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D9C91-40AA-4DD3-8029-9006C7CBD555}" type="pres">
      <dgm:prSet presAssocID="{1F0467C4-89EA-4E25-A862-E3E640D77B6F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D3D73-BCD4-4253-AE19-58423112E131}" type="presOf" srcId="{1F0467C4-89EA-4E25-A862-E3E640D77B6F}" destId="{62E821FA-A06E-44B5-8B14-94FBE4F471A1}" srcOrd="0" destOrd="0" presId="urn:microsoft.com/office/officeart/2005/8/layout/target3"/>
    <dgm:cxn modelId="{07AFE13D-62F6-4ECA-B3DE-E9DE52715CB4}" srcId="{1F0467C4-89EA-4E25-A862-E3E640D77B6F}" destId="{BE83D7C9-86A9-4D53-A781-02ABD133FEBC}" srcOrd="0" destOrd="0" parTransId="{CBF71AC0-F024-4493-943C-A2BA4945B701}" sibTransId="{5DC4486E-D792-46B8-A914-1A1CC28579DE}"/>
    <dgm:cxn modelId="{298E39FA-8C47-437A-919B-B9E5E653514B}" srcId="{BB8FC13A-BD9E-431C-AED2-3393CA5F80F4}" destId="{4B2FCC86-B26B-4EEF-B2A1-57B44AC94A2D}" srcOrd="1" destOrd="0" parTransId="{D1AFC485-74D7-4C24-B831-CC73234A1919}" sibTransId="{026BEA4D-2443-4D27-B418-526B303C4F12}"/>
    <dgm:cxn modelId="{B4E8BE5A-8913-417E-A5AD-1FB85D05B4F9}" type="presOf" srcId="{9F5D1985-B66A-4EDE-9218-F07999DAD8FE}" destId="{C8A353D7-8264-4C87-84C9-968C5291F5E3}" srcOrd="0" destOrd="0" presId="urn:microsoft.com/office/officeart/2005/8/layout/target3"/>
    <dgm:cxn modelId="{15DDD72C-D5A4-4035-AB19-724FCF4A8C45}" type="presOf" srcId="{1F0467C4-89EA-4E25-A862-E3E640D77B6F}" destId="{300AC125-EE0F-4DB2-9D16-E2ABE4F2F703}" srcOrd="1" destOrd="0" presId="urn:microsoft.com/office/officeart/2005/8/layout/target3"/>
    <dgm:cxn modelId="{0294DDA6-ADFB-43E0-BE1D-BDF3BF0AFA1C}" srcId="{BB8FC13A-BD9E-431C-AED2-3393CA5F80F4}" destId="{1F0467C4-89EA-4E25-A862-E3E640D77B6F}" srcOrd="3" destOrd="0" parTransId="{D38E8DC6-670B-4FE9-AD0D-5036D5F2F060}" sibTransId="{1D401F46-C807-4B80-9203-E2ADE02F2293}"/>
    <dgm:cxn modelId="{3D436D82-E84C-43A6-9282-0C0F5F89690B}" srcId="{7F6EE76B-E891-4B1E-8250-6105653FC4B1}" destId="{D2FC99A8-7DEB-4B93-960E-B9AD8D947952}" srcOrd="0" destOrd="0" parTransId="{BFE39D7A-2460-4F26-BB76-2D8511AC1A60}" sibTransId="{400B2614-9BCC-4543-A119-94BF0DA8B372}"/>
    <dgm:cxn modelId="{96B45603-F7AF-4DC8-BAAC-93626958E745}" type="presOf" srcId="{BB8FC13A-BD9E-431C-AED2-3393CA5F80F4}" destId="{855B6CEF-B753-48D9-B22B-F9BA31068567}" srcOrd="0" destOrd="0" presId="urn:microsoft.com/office/officeart/2005/8/layout/target3"/>
    <dgm:cxn modelId="{B9F96A80-A88A-491B-A3CF-690CDFB4594C}" type="presOf" srcId="{D2FC99A8-7DEB-4B93-960E-B9AD8D947952}" destId="{F00DB39A-B995-4003-A2BB-2D56CAC858FD}" srcOrd="0" destOrd="0" presId="urn:microsoft.com/office/officeart/2005/8/layout/target3"/>
    <dgm:cxn modelId="{7CABE3DB-FD99-45EF-A80D-A6B4F82FFF4D}" type="presOf" srcId="{4B2FCC86-B26B-4EEF-B2A1-57B44AC94A2D}" destId="{1D1D219E-3BBB-4401-8FE7-2657D14C9A20}" srcOrd="0" destOrd="0" presId="urn:microsoft.com/office/officeart/2005/8/layout/target3"/>
    <dgm:cxn modelId="{BC4CC946-AD20-4A0C-BC0D-57944CDD567C}" srcId="{BB8FC13A-BD9E-431C-AED2-3393CA5F80F4}" destId="{7F6EE76B-E891-4B1E-8250-6105653FC4B1}" srcOrd="0" destOrd="0" parTransId="{42BD8A5D-296B-4181-972A-3796D25B9C17}" sibTransId="{1B5A25E9-4239-45C3-92B5-79A57646BE42}"/>
    <dgm:cxn modelId="{5B7B2A13-EFC1-4DE6-B3C3-85000BBAB7E2}" type="presOf" srcId="{9F5D1985-B66A-4EDE-9218-F07999DAD8FE}" destId="{5436415A-BF6C-4D0B-A8D4-45B08E84E2CA}" srcOrd="1" destOrd="0" presId="urn:microsoft.com/office/officeart/2005/8/layout/target3"/>
    <dgm:cxn modelId="{8653B418-0293-42E0-BC05-7A809DBAC5F1}" srcId="{BB8FC13A-BD9E-431C-AED2-3393CA5F80F4}" destId="{9F5D1985-B66A-4EDE-9218-F07999DAD8FE}" srcOrd="2" destOrd="0" parTransId="{279053A3-43CD-42F3-BBA7-A5BDBCCC1763}" sibTransId="{64B2C400-69EE-4223-9BDF-4614FE6B8BF7}"/>
    <dgm:cxn modelId="{C80B9780-9098-4946-A551-14D4674AC4B5}" type="presOf" srcId="{4B2FCC86-B26B-4EEF-B2A1-57B44AC94A2D}" destId="{52C3843D-BC80-432D-B84A-5C55D923F0D9}" srcOrd="1" destOrd="0" presId="urn:microsoft.com/office/officeart/2005/8/layout/target3"/>
    <dgm:cxn modelId="{A3631AC9-0D69-4AC2-BB89-93C46C2713E7}" type="presOf" srcId="{A51CBA61-5CC1-4B7B-B5CD-00311A3F22D2}" destId="{82B056C4-DEAF-4EC4-9CA7-97F96A6513E4}" srcOrd="0" destOrd="0" presId="urn:microsoft.com/office/officeart/2005/8/layout/target3"/>
    <dgm:cxn modelId="{75DF6E64-07AC-4AAB-A6FA-1F3CD4007EC3}" type="presOf" srcId="{7F6EE76B-E891-4B1E-8250-6105653FC4B1}" destId="{93713345-91BF-4D13-9369-DCE4C85038CC}" srcOrd="1" destOrd="0" presId="urn:microsoft.com/office/officeart/2005/8/layout/target3"/>
    <dgm:cxn modelId="{71653EDF-7F3B-4D9C-A1B0-46F185ED02F1}" type="presOf" srcId="{0B69D945-92B9-4422-B938-830A73006118}" destId="{8B7A3DAA-A659-45DF-8DBF-F95F697D1F15}" srcOrd="0" destOrd="0" presId="urn:microsoft.com/office/officeart/2005/8/layout/target3"/>
    <dgm:cxn modelId="{59F41EDB-AB2F-4C2E-9CEB-D4E4B9958815}" type="presOf" srcId="{BE83D7C9-86A9-4D53-A781-02ABD133FEBC}" destId="{A87D9C91-40AA-4DD3-8029-9006C7CBD555}" srcOrd="0" destOrd="0" presId="urn:microsoft.com/office/officeart/2005/8/layout/target3"/>
    <dgm:cxn modelId="{4E809511-BDFB-4C48-8666-ECAEA5238572}" type="presOf" srcId="{7F6EE76B-E891-4B1E-8250-6105653FC4B1}" destId="{74C41133-516F-42D0-9C96-650CE918A450}" srcOrd="0" destOrd="0" presId="urn:microsoft.com/office/officeart/2005/8/layout/target3"/>
    <dgm:cxn modelId="{DDD219D4-933B-43D8-BA22-071764F0928F}" srcId="{9F5D1985-B66A-4EDE-9218-F07999DAD8FE}" destId="{0B69D945-92B9-4422-B938-830A73006118}" srcOrd="0" destOrd="0" parTransId="{0BFC29E8-482F-4829-BCF6-BD4BD65B1A52}" sibTransId="{402C3815-982C-40B4-A05D-C0518F3FF493}"/>
    <dgm:cxn modelId="{B6DBE4E3-58D4-4224-B6DD-BB88A9826FDA}" srcId="{4B2FCC86-B26B-4EEF-B2A1-57B44AC94A2D}" destId="{A51CBA61-5CC1-4B7B-B5CD-00311A3F22D2}" srcOrd="0" destOrd="0" parTransId="{EFB7B670-3983-4305-9535-F770A9342861}" sibTransId="{60957EDC-6A62-49A4-BC5B-863B102CF1F9}"/>
    <dgm:cxn modelId="{7278EA63-8F27-460C-8FEA-E262C239CD01}" type="presParOf" srcId="{855B6CEF-B753-48D9-B22B-F9BA31068567}" destId="{F96CFA55-26AC-43B3-BCE3-EC566AE38125}" srcOrd="0" destOrd="0" presId="urn:microsoft.com/office/officeart/2005/8/layout/target3"/>
    <dgm:cxn modelId="{AA31633A-8FF6-4755-8D42-7C08A54C2719}" type="presParOf" srcId="{855B6CEF-B753-48D9-B22B-F9BA31068567}" destId="{2506F6C9-BF0C-47DD-A005-5B0113094747}" srcOrd="1" destOrd="0" presId="urn:microsoft.com/office/officeart/2005/8/layout/target3"/>
    <dgm:cxn modelId="{1183B5DF-C338-406D-8B81-CCBC7CD9811E}" type="presParOf" srcId="{855B6CEF-B753-48D9-B22B-F9BA31068567}" destId="{74C41133-516F-42D0-9C96-650CE918A450}" srcOrd="2" destOrd="0" presId="urn:microsoft.com/office/officeart/2005/8/layout/target3"/>
    <dgm:cxn modelId="{33A6F6E9-645F-421E-AFA2-2A357666FF6F}" type="presParOf" srcId="{855B6CEF-B753-48D9-B22B-F9BA31068567}" destId="{4971C268-45D0-46DB-BD20-27DC0745FC7B}" srcOrd="3" destOrd="0" presId="urn:microsoft.com/office/officeart/2005/8/layout/target3"/>
    <dgm:cxn modelId="{B7BD7EBB-2310-43D5-93EA-0A680D5AFEE7}" type="presParOf" srcId="{855B6CEF-B753-48D9-B22B-F9BA31068567}" destId="{7D99B320-C583-4BC0-801E-0B421B38D0A7}" srcOrd="4" destOrd="0" presId="urn:microsoft.com/office/officeart/2005/8/layout/target3"/>
    <dgm:cxn modelId="{FA30D4D8-C57A-4F4A-8081-092A6498079C}" type="presParOf" srcId="{855B6CEF-B753-48D9-B22B-F9BA31068567}" destId="{1D1D219E-3BBB-4401-8FE7-2657D14C9A20}" srcOrd="5" destOrd="0" presId="urn:microsoft.com/office/officeart/2005/8/layout/target3"/>
    <dgm:cxn modelId="{E006F9E6-C8BE-4DE9-9E86-3379FC9798D5}" type="presParOf" srcId="{855B6CEF-B753-48D9-B22B-F9BA31068567}" destId="{9C2CAA7F-A549-4979-8385-887A561F5527}" srcOrd="6" destOrd="0" presId="urn:microsoft.com/office/officeart/2005/8/layout/target3"/>
    <dgm:cxn modelId="{4E1FD1F0-7FEA-4539-9E3E-5E5C700911EC}" type="presParOf" srcId="{855B6CEF-B753-48D9-B22B-F9BA31068567}" destId="{B7EFD33D-FFA8-475E-87A2-D6A1B93F8317}" srcOrd="7" destOrd="0" presId="urn:microsoft.com/office/officeart/2005/8/layout/target3"/>
    <dgm:cxn modelId="{B1E20576-9C81-47AF-8591-A1BE3CBF2A9C}" type="presParOf" srcId="{855B6CEF-B753-48D9-B22B-F9BA31068567}" destId="{C8A353D7-8264-4C87-84C9-968C5291F5E3}" srcOrd="8" destOrd="0" presId="urn:microsoft.com/office/officeart/2005/8/layout/target3"/>
    <dgm:cxn modelId="{AB8539BC-1CA7-402B-8C44-C10A9AFAA139}" type="presParOf" srcId="{855B6CEF-B753-48D9-B22B-F9BA31068567}" destId="{4085DB8E-9155-4A45-8D51-E713264C5C38}" srcOrd="9" destOrd="0" presId="urn:microsoft.com/office/officeart/2005/8/layout/target3"/>
    <dgm:cxn modelId="{E73D7A51-F400-4261-BDE5-A0442E8E645B}" type="presParOf" srcId="{855B6CEF-B753-48D9-B22B-F9BA31068567}" destId="{3DF26CF3-D51E-4781-A08D-C85FB9B0A077}" srcOrd="10" destOrd="0" presId="urn:microsoft.com/office/officeart/2005/8/layout/target3"/>
    <dgm:cxn modelId="{1C3F7E86-C790-4DA1-87DF-7264889AA4DD}" type="presParOf" srcId="{855B6CEF-B753-48D9-B22B-F9BA31068567}" destId="{62E821FA-A06E-44B5-8B14-94FBE4F471A1}" srcOrd="11" destOrd="0" presId="urn:microsoft.com/office/officeart/2005/8/layout/target3"/>
    <dgm:cxn modelId="{E0F5B702-9186-4F40-B052-D87436BB08F8}" type="presParOf" srcId="{855B6CEF-B753-48D9-B22B-F9BA31068567}" destId="{93713345-91BF-4D13-9369-DCE4C85038CC}" srcOrd="12" destOrd="0" presId="urn:microsoft.com/office/officeart/2005/8/layout/target3"/>
    <dgm:cxn modelId="{36374C4A-E17F-4F88-96F2-3D3EFC81D45A}" type="presParOf" srcId="{855B6CEF-B753-48D9-B22B-F9BA31068567}" destId="{F00DB39A-B995-4003-A2BB-2D56CAC858FD}" srcOrd="13" destOrd="0" presId="urn:microsoft.com/office/officeart/2005/8/layout/target3"/>
    <dgm:cxn modelId="{7C4F7512-FB32-464E-9D2A-C7EE19E6801E}" type="presParOf" srcId="{855B6CEF-B753-48D9-B22B-F9BA31068567}" destId="{52C3843D-BC80-432D-B84A-5C55D923F0D9}" srcOrd="14" destOrd="0" presId="urn:microsoft.com/office/officeart/2005/8/layout/target3"/>
    <dgm:cxn modelId="{CE643A8D-44B1-4E9C-A170-536E79E99185}" type="presParOf" srcId="{855B6CEF-B753-48D9-B22B-F9BA31068567}" destId="{82B056C4-DEAF-4EC4-9CA7-97F96A6513E4}" srcOrd="15" destOrd="0" presId="urn:microsoft.com/office/officeart/2005/8/layout/target3"/>
    <dgm:cxn modelId="{66C8E721-BB34-4BC9-B17A-CC6C4F252830}" type="presParOf" srcId="{855B6CEF-B753-48D9-B22B-F9BA31068567}" destId="{5436415A-BF6C-4D0B-A8D4-45B08E84E2CA}" srcOrd="16" destOrd="0" presId="urn:microsoft.com/office/officeart/2005/8/layout/target3"/>
    <dgm:cxn modelId="{77318B24-6081-41C1-96E7-D68CB1DF8913}" type="presParOf" srcId="{855B6CEF-B753-48D9-B22B-F9BA31068567}" destId="{8B7A3DAA-A659-45DF-8DBF-F95F697D1F15}" srcOrd="17" destOrd="0" presId="urn:microsoft.com/office/officeart/2005/8/layout/target3"/>
    <dgm:cxn modelId="{28FBC335-B7D7-4AEC-A755-947874FE0247}" type="presParOf" srcId="{855B6CEF-B753-48D9-B22B-F9BA31068567}" destId="{300AC125-EE0F-4DB2-9D16-E2ABE4F2F703}" srcOrd="18" destOrd="0" presId="urn:microsoft.com/office/officeart/2005/8/layout/target3"/>
    <dgm:cxn modelId="{58F1676D-0570-4584-8BA6-DAF7ED867425}" type="presParOf" srcId="{855B6CEF-B753-48D9-B22B-F9BA31068567}" destId="{A87D9C91-40AA-4DD3-8029-9006C7CBD555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D2649-4A96-4F36-9AE2-01276D38072E}">
      <dsp:nvSpPr>
        <dsp:cNvPr id="0" name=""/>
        <dsp:cNvSpPr/>
      </dsp:nvSpPr>
      <dsp:spPr>
        <a:xfrm>
          <a:off x="0" y="180019"/>
          <a:ext cx="6048672" cy="604867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A8650F-3F9C-4330-9940-6887EACF9BFE}">
      <dsp:nvSpPr>
        <dsp:cNvPr id="0" name=""/>
        <dsp:cNvSpPr/>
      </dsp:nvSpPr>
      <dsp:spPr>
        <a:xfrm>
          <a:off x="3024336" y="180020"/>
          <a:ext cx="7056783" cy="60486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kern="1200" dirty="0" smtClean="0"/>
            <a:t>Подано сайтів (блогів)</a:t>
          </a:r>
          <a:endParaRPr lang="uk-UA" sz="2700" b="1" kern="1200" dirty="0"/>
        </a:p>
      </dsp:txBody>
      <dsp:txXfrm>
        <a:off x="3024336" y="180020"/>
        <a:ext cx="3528391" cy="967787"/>
      </dsp:txXfrm>
    </dsp:sp>
    <dsp:sp modelId="{59E81A2F-AB39-4249-AFA3-D5C5669233E0}">
      <dsp:nvSpPr>
        <dsp:cNvPr id="0" name=""/>
        <dsp:cNvSpPr/>
      </dsp:nvSpPr>
      <dsp:spPr>
        <a:xfrm>
          <a:off x="635110" y="1147807"/>
          <a:ext cx="4778450" cy="477845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98590"/>
                <a:satOff val="2833"/>
                <a:lumOff val="17318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198590"/>
                <a:satOff val="2833"/>
                <a:lumOff val="1731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C224F3D-9AFC-4CFF-B185-47AB0E3A3812}">
      <dsp:nvSpPr>
        <dsp:cNvPr id="0" name=""/>
        <dsp:cNvSpPr/>
      </dsp:nvSpPr>
      <dsp:spPr>
        <a:xfrm>
          <a:off x="3024336" y="1147807"/>
          <a:ext cx="7056783" cy="477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198590"/>
              <a:satOff val="2833"/>
              <a:lumOff val="1731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 районів області</a:t>
          </a:r>
          <a:endParaRPr lang="uk-UA" sz="2700" kern="1200" dirty="0"/>
        </a:p>
      </dsp:txBody>
      <dsp:txXfrm>
        <a:off x="3024336" y="1147807"/>
        <a:ext cx="3528391" cy="967787"/>
      </dsp:txXfrm>
    </dsp:sp>
    <dsp:sp modelId="{9DCA71E0-B47B-475D-8DDB-0C796A6218F5}">
      <dsp:nvSpPr>
        <dsp:cNvPr id="0" name=""/>
        <dsp:cNvSpPr/>
      </dsp:nvSpPr>
      <dsp:spPr>
        <a:xfrm>
          <a:off x="1270221" y="2115595"/>
          <a:ext cx="3508229" cy="350822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97179"/>
                <a:satOff val="5666"/>
                <a:lumOff val="34635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97179"/>
                <a:satOff val="5666"/>
                <a:lumOff val="3463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4F6AB2-D212-4BCD-9F33-DC6C48AB0ED9}">
      <dsp:nvSpPr>
        <dsp:cNvPr id="0" name=""/>
        <dsp:cNvSpPr/>
      </dsp:nvSpPr>
      <dsp:spPr>
        <a:xfrm>
          <a:off x="3024336" y="2115595"/>
          <a:ext cx="7056783" cy="350822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397179"/>
              <a:satOff val="5666"/>
              <a:lumOff val="34635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 міст області</a:t>
          </a:r>
          <a:endParaRPr lang="uk-UA" sz="2700" kern="1200" dirty="0"/>
        </a:p>
      </dsp:txBody>
      <dsp:txXfrm>
        <a:off x="3024336" y="2115595"/>
        <a:ext cx="3528391" cy="967787"/>
      </dsp:txXfrm>
    </dsp:sp>
    <dsp:sp modelId="{866B1F20-DEAD-4F85-9965-BEA965CBD896}">
      <dsp:nvSpPr>
        <dsp:cNvPr id="0" name=""/>
        <dsp:cNvSpPr/>
      </dsp:nvSpPr>
      <dsp:spPr>
        <a:xfrm>
          <a:off x="1905331" y="3083382"/>
          <a:ext cx="2238008" cy="223800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397179"/>
                <a:satOff val="5666"/>
                <a:lumOff val="34635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397179"/>
                <a:satOff val="5666"/>
                <a:lumOff val="3463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3695A75-EF36-4C40-B0EA-FC5DFD485AC2}">
      <dsp:nvSpPr>
        <dsp:cNvPr id="0" name=""/>
        <dsp:cNvSpPr/>
      </dsp:nvSpPr>
      <dsp:spPr>
        <a:xfrm>
          <a:off x="3024336" y="3083382"/>
          <a:ext cx="7056783" cy="22380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397179"/>
              <a:satOff val="5666"/>
              <a:lumOff val="34635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З районів </a:t>
          </a:r>
          <a:r>
            <a:rPr lang="uk-UA" sz="2700" kern="1200" dirty="0" err="1" smtClean="0"/>
            <a:t>м.Харкова</a:t>
          </a:r>
          <a:endParaRPr lang="uk-UA" sz="2700" kern="1200" dirty="0"/>
        </a:p>
      </dsp:txBody>
      <dsp:txXfrm>
        <a:off x="3024336" y="3083382"/>
        <a:ext cx="3528391" cy="967787"/>
      </dsp:txXfrm>
    </dsp:sp>
    <dsp:sp modelId="{77681FB5-CD6F-459C-AA4B-D9F69F6D1D2D}">
      <dsp:nvSpPr>
        <dsp:cNvPr id="0" name=""/>
        <dsp:cNvSpPr/>
      </dsp:nvSpPr>
      <dsp:spPr>
        <a:xfrm>
          <a:off x="2540442" y="4051170"/>
          <a:ext cx="967787" cy="96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198590"/>
                <a:satOff val="2833"/>
                <a:lumOff val="17318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198590"/>
                <a:satOff val="2833"/>
                <a:lumOff val="1731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A54FE3-1D89-4974-96C1-6667E9AD7B4A}">
      <dsp:nvSpPr>
        <dsp:cNvPr id="0" name=""/>
        <dsp:cNvSpPr/>
      </dsp:nvSpPr>
      <dsp:spPr>
        <a:xfrm>
          <a:off x="3024336" y="4051170"/>
          <a:ext cx="7056783" cy="96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198590"/>
              <a:satOff val="2833"/>
              <a:lumOff val="1731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Інтернатні заклади</a:t>
          </a:r>
          <a:endParaRPr lang="uk-UA" sz="2700" kern="1200" dirty="0"/>
        </a:p>
      </dsp:txBody>
      <dsp:txXfrm>
        <a:off x="3024336" y="4051170"/>
        <a:ext cx="3528391" cy="967787"/>
      </dsp:txXfrm>
    </dsp:sp>
    <dsp:sp modelId="{CE911B64-8D8E-4860-8F65-E632229E8B76}">
      <dsp:nvSpPr>
        <dsp:cNvPr id="0" name=""/>
        <dsp:cNvSpPr/>
      </dsp:nvSpPr>
      <dsp:spPr>
        <a:xfrm>
          <a:off x="6552728" y="180020"/>
          <a:ext cx="3528391" cy="96778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3556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80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591</a:t>
          </a:r>
          <a:endParaRPr lang="uk-UA" sz="80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552728" y="180020"/>
        <a:ext cx="3528391" cy="967787"/>
      </dsp:txXfrm>
    </dsp:sp>
    <dsp:sp modelId="{0CC3891B-F81A-450C-8253-52CD6C8C7B82}">
      <dsp:nvSpPr>
        <dsp:cNvPr id="0" name=""/>
        <dsp:cNvSpPr/>
      </dsp:nvSpPr>
      <dsp:spPr>
        <a:xfrm>
          <a:off x="6552728" y="1147807"/>
          <a:ext cx="3528391" cy="96778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4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246</a:t>
          </a:r>
          <a:endParaRPr lang="uk-UA" sz="44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552728" y="1147807"/>
        <a:ext cx="3528391" cy="967787"/>
      </dsp:txXfrm>
    </dsp:sp>
    <dsp:sp modelId="{CD07C1C0-0D2F-472D-80A6-2002E2734A02}">
      <dsp:nvSpPr>
        <dsp:cNvPr id="0" name=""/>
        <dsp:cNvSpPr/>
      </dsp:nvSpPr>
      <dsp:spPr>
        <a:xfrm>
          <a:off x="6552728" y="2115595"/>
          <a:ext cx="3528391" cy="96778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4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58</a:t>
          </a:r>
          <a:endParaRPr lang="uk-UA" sz="44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552728" y="2115595"/>
        <a:ext cx="3528391" cy="967787"/>
      </dsp:txXfrm>
    </dsp:sp>
    <dsp:sp modelId="{EDA85B14-4B1D-4DA2-BA62-DFA70A6E7CD7}">
      <dsp:nvSpPr>
        <dsp:cNvPr id="0" name=""/>
        <dsp:cNvSpPr/>
      </dsp:nvSpPr>
      <dsp:spPr>
        <a:xfrm>
          <a:off x="6552728" y="3083382"/>
          <a:ext cx="3528391" cy="96778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4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271</a:t>
          </a:r>
          <a:endParaRPr lang="uk-UA" sz="44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552728" y="3083382"/>
        <a:ext cx="3528391" cy="967787"/>
      </dsp:txXfrm>
    </dsp:sp>
    <dsp:sp modelId="{6D12453D-0C78-4CED-A620-181A9C15B77C}">
      <dsp:nvSpPr>
        <dsp:cNvPr id="0" name=""/>
        <dsp:cNvSpPr/>
      </dsp:nvSpPr>
      <dsp:spPr>
        <a:xfrm>
          <a:off x="6552728" y="4051170"/>
          <a:ext cx="3528391" cy="967787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4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16</a:t>
          </a:r>
          <a:endParaRPr lang="uk-UA" sz="44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552728" y="4051170"/>
        <a:ext cx="3528391" cy="96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CFA55-26AC-43B3-BCE3-EC566AE38125}">
      <dsp:nvSpPr>
        <dsp:cNvPr id="0" name=""/>
        <dsp:cNvSpPr/>
      </dsp:nvSpPr>
      <dsp:spPr>
        <a:xfrm>
          <a:off x="0" y="0"/>
          <a:ext cx="5418667" cy="54186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4C41133-516F-42D0-9C96-650CE918A450}">
      <dsp:nvSpPr>
        <dsp:cNvPr id="0" name=""/>
        <dsp:cNvSpPr/>
      </dsp:nvSpPr>
      <dsp:spPr>
        <a:xfrm>
          <a:off x="2709333" y="0"/>
          <a:ext cx="7162186" cy="54186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«Веб-сайт (блог) для учителів»</a:t>
          </a:r>
          <a:endParaRPr lang="uk-UA" sz="2600" kern="1200" dirty="0"/>
        </a:p>
      </dsp:txBody>
      <dsp:txXfrm>
        <a:off x="2709333" y="0"/>
        <a:ext cx="3581093" cy="1151466"/>
      </dsp:txXfrm>
    </dsp:sp>
    <dsp:sp modelId="{7D99B320-C583-4BC0-801E-0B421B38D0A7}">
      <dsp:nvSpPr>
        <dsp:cNvPr id="0" name=""/>
        <dsp:cNvSpPr/>
      </dsp:nvSpPr>
      <dsp:spPr>
        <a:xfrm>
          <a:off x="711200" y="1151466"/>
          <a:ext cx="3996266" cy="39962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48237"/>
                <a:satOff val="3541"/>
                <a:lumOff val="21647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248237"/>
                <a:satOff val="3541"/>
                <a:lumOff val="2164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1D219E-3BBB-4401-8FE7-2657D14C9A20}">
      <dsp:nvSpPr>
        <dsp:cNvPr id="0" name=""/>
        <dsp:cNvSpPr/>
      </dsp:nvSpPr>
      <dsp:spPr>
        <a:xfrm>
          <a:off x="2709333" y="1151466"/>
          <a:ext cx="7162186" cy="39962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248237"/>
              <a:satOff val="3541"/>
              <a:lumOff val="2164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«Веб-сайт (блог) для учнів»</a:t>
          </a:r>
          <a:endParaRPr lang="uk-UA" sz="2600" kern="1200" dirty="0"/>
        </a:p>
      </dsp:txBody>
      <dsp:txXfrm>
        <a:off x="2709333" y="1151466"/>
        <a:ext cx="3581093" cy="1151466"/>
      </dsp:txXfrm>
    </dsp:sp>
    <dsp:sp modelId="{B7EFD33D-FFA8-475E-87A2-D6A1B93F8317}">
      <dsp:nvSpPr>
        <dsp:cNvPr id="0" name=""/>
        <dsp:cNvSpPr/>
      </dsp:nvSpPr>
      <dsp:spPr>
        <a:xfrm>
          <a:off x="1422400" y="2302933"/>
          <a:ext cx="2573866" cy="25738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496474"/>
                <a:satOff val="7082"/>
                <a:lumOff val="43294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496474"/>
                <a:satOff val="7082"/>
                <a:lumOff val="43294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A353D7-8264-4C87-84C9-968C5291F5E3}">
      <dsp:nvSpPr>
        <dsp:cNvPr id="0" name=""/>
        <dsp:cNvSpPr/>
      </dsp:nvSpPr>
      <dsp:spPr>
        <a:xfrm>
          <a:off x="2709333" y="2302933"/>
          <a:ext cx="7162186" cy="25738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496474"/>
              <a:satOff val="7082"/>
              <a:lumOff val="43294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«Веб-сайт (блог) для батьків»</a:t>
          </a:r>
          <a:endParaRPr lang="uk-UA" sz="2600" kern="1200" dirty="0"/>
        </a:p>
      </dsp:txBody>
      <dsp:txXfrm>
        <a:off x="2709333" y="2302933"/>
        <a:ext cx="3581093" cy="1151466"/>
      </dsp:txXfrm>
    </dsp:sp>
    <dsp:sp modelId="{3DF26CF3-D51E-4781-A08D-C85FB9B0A077}">
      <dsp:nvSpPr>
        <dsp:cNvPr id="0" name=""/>
        <dsp:cNvSpPr/>
      </dsp:nvSpPr>
      <dsp:spPr>
        <a:xfrm>
          <a:off x="2133600" y="3454400"/>
          <a:ext cx="1151466" cy="115146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50000"/>
                <a:hueOff val="248237"/>
                <a:satOff val="3541"/>
                <a:lumOff val="21647"/>
                <a:alphaOff val="0"/>
                <a:tint val="96000"/>
                <a:lumMod val="102000"/>
              </a:schemeClr>
            </a:gs>
            <a:gs pos="100000">
              <a:schemeClr val="accent1">
                <a:shade val="50000"/>
                <a:hueOff val="248237"/>
                <a:satOff val="3541"/>
                <a:lumOff val="2164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outerShdw blurRad="38100" dist="25400" dir="5400000" rotWithShape="0">
            <a:srgbClr val="000000">
              <a:alpha val="64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E821FA-A06E-44B5-8B14-94FBE4F471A1}">
      <dsp:nvSpPr>
        <dsp:cNvPr id="0" name=""/>
        <dsp:cNvSpPr/>
      </dsp:nvSpPr>
      <dsp:spPr>
        <a:xfrm>
          <a:off x="2709333" y="3454400"/>
          <a:ext cx="7162186" cy="115146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shade val="50000"/>
              <a:hueOff val="248237"/>
              <a:satOff val="3541"/>
              <a:lumOff val="2164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«</a:t>
          </a:r>
          <a:r>
            <a:rPr lang="uk-UA" sz="2600" kern="1200" dirty="0" err="1" smtClean="0"/>
            <a:t>Поліфункціональний</a:t>
          </a:r>
          <a:r>
            <a:rPr lang="uk-UA" sz="2600" kern="1200" dirty="0" smtClean="0"/>
            <a:t> Веб-сайт (блог)»</a:t>
          </a:r>
          <a:endParaRPr lang="uk-UA" sz="2600" kern="1200" dirty="0"/>
        </a:p>
      </dsp:txBody>
      <dsp:txXfrm>
        <a:off x="2709333" y="3454400"/>
        <a:ext cx="3581093" cy="1151466"/>
      </dsp:txXfrm>
    </dsp:sp>
    <dsp:sp modelId="{F00DB39A-B995-4003-A2BB-2D56CAC858FD}">
      <dsp:nvSpPr>
        <dsp:cNvPr id="0" name=""/>
        <dsp:cNvSpPr/>
      </dsp:nvSpPr>
      <dsp:spPr>
        <a:xfrm>
          <a:off x="6290426" y="0"/>
          <a:ext cx="3581093" cy="1151466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3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147</a:t>
          </a:r>
          <a:endParaRPr lang="uk-UA" sz="53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290426" y="0"/>
        <a:ext cx="3581093" cy="1151466"/>
      </dsp:txXfrm>
    </dsp:sp>
    <dsp:sp modelId="{82B056C4-DEAF-4EC4-9CA7-97F96A6513E4}">
      <dsp:nvSpPr>
        <dsp:cNvPr id="0" name=""/>
        <dsp:cNvSpPr/>
      </dsp:nvSpPr>
      <dsp:spPr>
        <a:xfrm>
          <a:off x="6290426" y="1151466"/>
          <a:ext cx="3581093" cy="1151466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3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36</a:t>
          </a:r>
          <a:endParaRPr lang="uk-UA" sz="53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290426" y="1151466"/>
        <a:ext cx="3581093" cy="1151466"/>
      </dsp:txXfrm>
    </dsp:sp>
    <dsp:sp modelId="{8B7A3DAA-A659-45DF-8DBF-F95F697D1F15}">
      <dsp:nvSpPr>
        <dsp:cNvPr id="0" name=""/>
        <dsp:cNvSpPr/>
      </dsp:nvSpPr>
      <dsp:spPr>
        <a:xfrm>
          <a:off x="6290426" y="2302933"/>
          <a:ext cx="3581093" cy="1151466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3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8</a:t>
          </a:r>
          <a:endParaRPr lang="uk-UA" sz="53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290426" y="2302933"/>
        <a:ext cx="3581093" cy="1151466"/>
      </dsp:txXfrm>
    </dsp:sp>
    <dsp:sp modelId="{A87D9C91-40AA-4DD3-8029-9006C7CBD555}">
      <dsp:nvSpPr>
        <dsp:cNvPr id="0" name=""/>
        <dsp:cNvSpPr/>
      </dsp:nvSpPr>
      <dsp:spPr>
        <a:xfrm>
          <a:off x="6290426" y="3454400"/>
          <a:ext cx="3581093" cy="1151466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reflection blurRad="12700" stA="26000" endPos="32000" dist="12700" dir="5400000" sy="-100000" rotWithShape="0"/>
        </a:effectLst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5300" b="1" kern="1200" cap="none" spc="0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rPr>
            <a:t>325</a:t>
          </a:r>
          <a:endParaRPr lang="uk-UA" sz="5300" b="1" kern="1200" cap="none" spc="0" dirty="0">
            <a:ln w="12700">
              <a:solidFill>
                <a:schemeClr val="tx2">
                  <a:lumMod val="75000"/>
                </a:schemeClr>
              </a:solidFill>
              <a:prstDash val="solid"/>
            </a:ln>
            <a:pattFill prst="dkUpDiag">
              <a:fgClr>
                <a:schemeClr val="tx2"/>
              </a:fgClr>
              <a:bgClr>
                <a:schemeClr val="tx2">
                  <a:lumMod val="20000"/>
                  <a:lumOff val="80000"/>
                </a:schemeClr>
              </a:bgClr>
            </a:pattFill>
            <a:effectLst>
              <a:outerShdw dist="38100" dir="2640000" algn="bl" rotWithShape="0">
                <a:schemeClr val="tx2">
                  <a:lumMod val="75000"/>
                </a:schemeClr>
              </a:outerShdw>
            </a:effectLst>
          </a:endParaRPr>
        </a:p>
      </dsp:txBody>
      <dsp:txXfrm>
        <a:off x="6290426" y="3454400"/>
        <a:ext cx="3581093" cy="115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CBD7D5-5467-4778-813D-530AF07249D7}" type="datetimeFigureOut">
              <a:rPr lang="ru-RU"/>
              <a:pPr/>
              <a:t>25.04.2016</a:t>
            </a:fld>
            <a:endParaRPr lang="ru-RU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8E3F4A-E3FC-4787-8347-AC99466113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33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46100" y="-4763"/>
            <a:ext cx="5014913" cy="6862763"/>
            <a:chOff x="2928938" y="-4763"/>
            <a:chExt cx="5014912" cy="6862763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>
                <a:gd name="T0" fmla="*/ 0 w 670"/>
                <a:gd name="T1" fmla="*/ 0 h 1753"/>
                <a:gd name="T2" fmla="*/ 670 w 670"/>
                <a:gd name="T3" fmla="*/ 1753 h 1753"/>
              </a:gdLst>
              <a:ahLst/>
              <a:cxnLst>
                <a:cxn ang="0">
                  <a:pos x="0" y="1696"/>
                </a:cxn>
                <a:cxn ang="0">
                  <a:pos x="225" y="1753"/>
                </a:cxn>
                <a:cxn ang="0">
                  <a:pos x="670" y="0"/>
                </a:cxn>
                <a:cxn ang="0">
                  <a:pos x="430" y="0"/>
                </a:cxn>
                <a:cxn ang="0">
                  <a:pos x="0" y="1696"/>
                </a:cxn>
              </a:cxnLst>
              <a:rect l="T0" t="T1" r="T2" b="T3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928938" y="-4763"/>
              <a:ext cx="1035050" cy="2673351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9"/>
            <p:cNvSpPr/>
            <p:nvPr/>
          </p:nvSpPr>
          <p:spPr bwMode="auto">
            <a:xfrm>
              <a:off x="2928938" y="2582863"/>
              <a:ext cx="2693987" cy="4275137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10"/>
            <p:cNvSpPr/>
            <p:nvPr/>
          </p:nvSpPr>
          <p:spPr bwMode="auto">
            <a:xfrm>
              <a:off x="3371851" y="2692400"/>
              <a:ext cx="3332161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1"/>
            <p:cNvSpPr/>
            <p:nvPr/>
          </p:nvSpPr>
          <p:spPr bwMode="auto">
            <a:xfrm>
              <a:off x="3367088" y="2687638"/>
              <a:ext cx="4576762" cy="4170362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2"/>
            <p:cNvSpPr/>
            <p:nvPr/>
          </p:nvSpPr>
          <p:spPr bwMode="auto">
            <a:xfrm>
              <a:off x="2928938" y="2578100"/>
              <a:ext cx="3584574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4D4C5-BF7B-4036-905C-AE82EA8842F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3" y="5883275"/>
            <a:ext cx="4324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318F3-4C77-451D-9F2C-B756497932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1D8B-8BE7-4A0F-B5A8-ABDFDA49FB1C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0A34-EBA3-49F1-B6BE-2CF85B07E67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E3467-86A4-4A2E-8BA7-D0BCBDFF49C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DE9F-6A5A-4451-9DE4-B8198FA0360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AE52C-6AC5-46B1-A27E-4DFA1B1550A6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41C6-24F8-4674-BF1C-2943A3235AA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7DB7D-EF7A-4792-846A-895E0648C09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99C45-5508-4318-B91F-ABDBDDD84004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1598613" y="8636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10893425" y="28194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E7E9-0691-4CA2-82E8-E121F75BD889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D4563-064D-4A7A-8DD1-B936D2EB798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CEB6-D286-478B-9C94-282060877C5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8AD75-3493-430F-AF3E-288D1907263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AA48-1D1B-4D8D-89C9-2A9BD91B341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9805-F431-474A-9EA0-46708B786C8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1BCFC-F27E-4989-8B45-7CC0AB9E81AE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06383-52EE-4C05-8D25-7385B3C97B2C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2B05-7F3D-41E3-9D02-734B4102864D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2163" y="5867400"/>
            <a:ext cx="5508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3489-BA69-479E-9C50-5E07DBB59496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FA98A-F6FA-4DE8-997B-BAA944F04AA1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6F7D-4956-4F4D-B1B5-8E8B0402A3C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204B-6CFE-4E74-8637-BA21021E765A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B248-E1B1-4A8C-8289-AEA655B80FA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CADA0-7000-4F4E-ACA2-86B7B4D937A8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0DAF9-E497-4792-84C7-27F1C027C8D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95F6-FDEC-4579-A8DF-EB3BDAE1E03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8F472-2DEA-41D7-BE05-2170594D1EF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109C-873D-4E35-82B2-A8AA3930E204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07147-07DD-4316-9DE9-1A7120A5A192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6A96-BAC8-4366-B30D-E25F0CFB0ED1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FEAE2-5A14-455A-95A1-03E092FDFEB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6D3D9-4ECD-486A-873C-BA69CE6C8CC5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F3E5E-42C6-48C4-B808-1089BBE06D2B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150813" y="0"/>
            <a:ext cx="2436812" cy="6858000"/>
            <a:chOff x="1320800" y="0"/>
            <a:chExt cx="24368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1627187" y="0"/>
              <a:ext cx="1122363" cy="5329239"/>
            </a:xfrm>
            <a:custGeom>
              <a:avLst/>
              <a:gdLst>
                <a:gd name="T0" fmla="*/ 0 w 707"/>
                <a:gd name="T1" fmla="*/ 0 h 3357"/>
                <a:gd name="T2" fmla="*/ 707 w 707"/>
                <a:gd name="T3" fmla="*/ 3357 h 3357"/>
              </a:gdLst>
              <a:ahLst/>
              <a:cxnLst>
                <a:cxn ang="0">
                  <a:pos x="0" y="3330"/>
                </a:cxn>
                <a:cxn ang="0">
                  <a:pos x="156" y="3357"/>
                </a:cxn>
                <a:cxn ang="0">
                  <a:pos x="707" y="0"/>
                </a:cxn>
                <a:cxn ang="0">
                  <a:pos x="547" y="0"/>
                </a:cxn>
                <a:cxn ang="0">
                  <a:pos x="0" y="3330"/>
                </a:cxn>
              </a:cxnLst>
              <a:rect l="T0" t="T1" r="T2" b="T3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1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1"/>
              <a:ext cx="1228726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7" y="5291139"/>
              <a:ext cx="1495426" cy="1566862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7" y="5286376"/>
              <a:ext cx="2130426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1"/>
              <a:ext cx="1695451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84313" y="685800"/>
            <a:ext cx="100187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84313" y="2667000"/>
            <a:ext cx="1001871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963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47B7D55-8BF4-4EAC-9069-1CAE9FA56FCD}" type="datetimeFigureOut">
              <a:rPr lang="ru-RU"/>
              <a:pPr>
                <a:defRPr/>
              </a:pPr>
              <a:t>25.04.2016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750" y="5883275"/>
            <a:ext cx="70850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2163" y="5883275"/>
            <a:ext cx="550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8B3435-99E1-4620-9CFC-2AA13710508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98" r:id="rId12"/>
    <p:sldLayoutId id="2147483686" r:id="rId13"/>
    <p:sldLayoutId id="2147483699" r:id="rId14"/>
    <p:sldLayoutId id="2147483685" r:id="rId15"/>
    <p:sldLayoutId id="2147483684" r:id="rId16"/>
    <p:sldLayoutId id="2147483683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567608" y="260648"/>
            <a:ext cx="9433048" cy="3768327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Створення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умов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використання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новітніх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інформаційно-комунікаційних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технологій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як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засобу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розвитку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професійних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компетентностей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педагогів</a:t>
            </a:r>
            <a:r>
              <a:rPr lang="ru-RU" alt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altLang="uk-UA" sz="40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Харківщини</a:t>
            </a:r>
            <a:endParaRPr lang="ru-RU" altLang="uk-UA" sz="4000" b="1" dirty="0" smtClean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5413" y="4292600"/>
            <a:ext cx="7854950" cy="1389063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uk-UA" sz="2800" i="1" smtClean="0"/>
              <a:t>Ставицький Сергій Борисович,</a:t>
            </a:r>
          </a:p>
          <a:p>
            <a:pPr eaLnBrk="1" hangingPunct="1">
              <a:spcAft>
                <a:spcPct val="0"/>
              </a:spcAft>
            </a:pPr>
            <a:r>
              <a:rPr lang="uk-UA" sz="2800" i="1" smtClean="0"/>
              <a:t>завідувач Центру інноваційного розвитку освіти</a:t>
            </a:r>
            <a:endParaRPr lang="ru-RU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60648"/>
            <a:ext cx="9865096" cy="40324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Обласний</a:t>
            </a:r>
            <a: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фестиваль</a:t>
            </a:r>
            <a:b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комп’ютерної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графіки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та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анімації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серед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учнів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загальноосвітніх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навчальних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закладів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Харківської</a:t>
            </a:r>
            <a:r>
              <a:rPr lang="ru-RU" sz="4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області</a:t>
            </a:r>
            <a:endParaRPr lang="ru-RU" sz="4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122" name="Picture 2" descr="G:\фестиваль\работы 2015\колаж 10-11\Гомела\Синтез каз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36" y="4843206"/>
            <a:ext cx="3033023" cy="201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фестиваль\работы 2015\колаж 2-4\Да\ХГ55_Троненко\Sc55_Tronenk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787" y="4838990"/>
            <a:ext cx="2804181" cy="201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фестиваль\работы 2015\колаж 5-6\федяева\федяева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928" y="4852019"/>
            <a:ext cx="4753184" cy="201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G:\фестиваль\работы 2015\колаж 5-6\темирова\Чарівний світ кін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95" y="4843206"/>
            <a:ext cx="2371105" cy="20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9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5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фестивалю: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3" y="2348880"/>
            <a:ext cx="10018712" cy="3124200"/>
          </a:xfrm>
        </p:spPr>
        <p:txBody>
          <a:bodyPr/>
          <a:lstStyle/>
          <a:p>
            <a:r>
              <a:rPr lang="uk-UA" sz="3600" dirty="0" smtClean="0"/>
              <a:t>виявлення </a:t>
            </a:r>
            <a:r>
              <a:rPr lang="uk-UA" sz="3600" dirty="0"/>
              <a:t>та підтримки творчо обдарованих дітей, підвищення їх комп’ютерної грамотності, ознайомлення і зацікавлення сучасними інформаційними технологіями, активізації творчої діяльності вчителів та учнівської молоді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422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5560" y="548680"/>
            <a:ext cx="7940379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У Фестивалі беруть участь </a:t>
            </a:r>
            <a:r>
              <a:rPr lang="uk-UA" sz="4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учні</a:t>
            </a:r>
          </a:p>
          <a:p>
            <a:r>
              <a:rPr lang="uk-UA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2-11-х</a:t>
            </a:r>
            <a:r>
              <a:rPr lang="uk-UA" sz="4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4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класів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5560" y="2276872"/>
            <a:ext cx="10056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у</a:t>
            </a:r>
            <a:r>
              <a:rPr 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номінаціях</a:t>
            </a:r>
            <a:r>
              <a:rPr 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«Колаж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r>
              <a:rPr lang="uk-UA" sz="4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Веб-дизайн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r>
              <a:rPr lang="uk-UA" sz="4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/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Анімація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r>
              <a:rPr lang="uk-UA" sz="4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/>
            <a:r>
              <a:rPr 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(2-6-ті класи)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uk-UA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Презентація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r>
              <a:rPr lang="uk-UA" sz="40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,</a:t>
            </a:r>
          </a:p>
          <a:p>
            <a:pPr algn="r"/>
            <a:r>
              <a:rPr lang="uk-UA" sz="40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(9-11-ті класи)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</a:t>
            </a:r>
            <a:r>
              <a:rPr lang="uk-UA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Відеомонтаж</a:t>
            </a:r>
            <a:r>
              <a:rPr lang="uk-UA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519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332656"/>
            <a:ext cx="88746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Фестиваль проводиться за темами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5480" y="1443841"/>
            <a:ext cx="10585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«Гей, 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уставаймо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єднаймося, Українські люди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!»</a:t>
            </a:r>
          </a:p>
          <a:p>
            <a:pPr lvl="0" algn="r"/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до 160-річчя від дня народження Івана </a:t>
            </a:r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Франка);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«Ви чули, як плаче спустошена Прип'ять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…»</a:t>
            </a:r>
          </a:p>
          <a:p>
            <a:pPr lvl="0" algn="r"/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30 років з часу Чорнобильської катастрофи);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«Вічне сонячне світло в музиці ‑ ім’я тобі Моцарт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  <a:endParaRPr lang="uk-UA" sz="2800" b="1" dirty="0" smtClean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pPr lvl="0" algn="r"/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до 260-річчя від дня народження </a:t>
            </a:r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Моцарта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);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pPr lvl="0"/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«Я мислю, отже я існую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</a:p>
          <a:p>
            <a:pPr lvl="0" algn="r"/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до 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420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р</a:t>
            </a:r>
            <a:r>
              <a:rPr lang="uk-UA" sz="2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іччя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від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дня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народження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Рене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Декарта</a:t>
            </a:r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);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«'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Curiouser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and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curiouser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!' 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cried</a:t>
            </a:r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Alice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»</a:t>
            </a:r>
          </a:p>
          <a:p>
            <a:pPr algn="r"/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(145-річчя «Аліси </a:t>
            </a:r>
            <a:r>
              <a:rPr lang="uk-UA" sz="28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в Задзеркаллі» </a:t>
            </a:r>
            <a:r>
              <a:rPr lang="uk-UA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Льюїса</a:t>
            </a:r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uk-UA" sz="2800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Керрола</a:t>
            </a:r>
            <a:r>
              <a:rPr lang="uk-UA" sz="28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).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994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36082" y="44624"/>
            <a:ext cx="53925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Критерії оцінювання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59496" y="420335"/>
            <a:ext cx="106325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Змістовні: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повнота розкриття заявленої теми;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науковий рівень викладення матеріалу (відповідно до вікової категорії);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фактична та орфографічна грамотність.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Технічні: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складність використаних засобів і прийомів обробки зображень, анімаційних ефектів;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оригінальність графічних прийомів, використаних у роботі;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час завантаження роботи.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uk-UA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Дизайн: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оригінальність ідеї представлення та оформлення матеріалу;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композиція;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привабливість зовнішнього вигляду роботи;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uk-UA" sz="2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кольорові рішення.</a:t>
            </a:r>
            <a:endParaRPr lang="ru-RU" sz="2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976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9616" y="764704"/>
            <a:ext cx="8930747" cy="211038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Обласний</a:t>
            </a:r>
            <a:r>
              <a:rPr lang="ru-RU" sz="5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фестиваль-</a:t>
            </a:r>
            <a:r>
              <a:rPr lang="ru-RU" sz="54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огляд</a:t>
            </a:r>
            <a:r>
              <a:rPr lang="ru-RU" sz="5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освітніх</a:t>
            </a:r>
            <a:r>
              <a:rPr lang="ru-RU" sz="5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5400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Інтернет-ресурсів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9121" y="3212976"/>
            <a:ext cx="12171463" cy="2785903"/>
            <a:chOff x="0" y="-27385"/>
            <a:chExt cx="12171463" cy="278590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7" t="11195" r="13463" b="10820"/>
            <a:stretch/>
          </p:blipFill>
          <p:spPr bwMode="auto">
            <a:xfrm>
              <a:off x="0" y="22213"/>
              <a:ext cx="4615059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46" r="45194" b="24443"/>
            <a:stretch/>
          </p:blipFill>
          <p:spPr bwMode="auto">
            <a:xfrm>
              <a:off x="8184232" y="-27385"/>
              <a:ext cx="3987231" cy="27859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13" t="8407" r="14091" b="6764"/>
            <a:stretch/>
          </p:blipFill>
          <p:spPr bwMode="auto">
            <a:xfrm>
              <a:off x="4511824" y="22214"/>
              <a:ext cx="4176464" cy="27363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462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Мета фестивалю</a:t>
            </a:r>
            <a:endParaRPr lang="uk-UA" sz="5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1484313" y="2132856"/>
            <a:ext cx="10018712" cy="3124200"/>
          </a:xfrm>
        </p:spPr>
        <p:txBody>
          <a:bodyPr/>
          <a:lstStyle/>
          <a:p>
            <a:pPr eaLnBrk="1" hangingPunct="1"/>
            <a:r>
              <a:rPr lang="uk-UA" sz="3200" dirty="0" smtClean="0"/>
              <a:t>Популяризація можливостей і розширення мережі інформаційних ресурсів для формування єдиного інформаційно-навчального середовища регіональної освітньої системи.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30033656"/>
              </p:ext>
            </p:extLst>
          </p:nvPr>
        </p:nvGraphicFramePr>
        <p:xfrm>
          <a:off x="1703512" y="332656"/>
          <a:ext cx="100811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16632"/>
            <a:ext cx="10018713" cy="101500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5400" b="1" dirty="0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Номінації</a:t>
            </a:r>
            <a:endParaRPr lang="uk-UA" sz="5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66264781"/>
              </p:ext>
            </p:extLst>
          </p:nvPr>
        </p:nvGraphicFramePr>
        <p:xfrm>
          <a:off x="1631504" y="1052736"/>
          <a:ext cx="98715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631951" y="260648"/>
            <a:ext cx="10018713" cy="655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altLang="uk-UA" sz="5400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 предметними напрямами</a:t>
            </a:r>
            <a:endParaRPr lang="ru-RU" altLang="uk-UA" sz="5400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2484933" y="1124744"/>
            <a:ext cx="4475163" cy="5516562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ru-RU" dirty="0" smtClean="0"/>
              <a:t>Математика – 54</a:t>
            </a:r>
          </a:p>
          <a:p>
            <a:pPr eaLnBrk="1" hangingPunct="1">
              <a:spcAft>
                <a:spcPct val="0"/>
              </a:spcAft>
            </a:pPr>
            <a:r>
              <a:rPr lang="ru-RU" dirty="0" err="1" smtClean="0"/>
              <a:t>Біологія</a:t>
            </a:r>
            <a:r>
              <a:rPr lang="ru-RU" dirty="0" smtClean="0"/>
              <a:t> – 18</a:t>
            </a:r>
          </a:p>
          <a:p>
            <a:pPr eaLnBrk="1" hangingPunct="1">
              <a:spcAft>
                <a:spcPct val="0"/>
              </a:spcAft>
            </a:pPr>
            <a:r>
              <a:rPr lang="ru-RU" dirty="0" err="1" smtClean="0"/>
              <a:t>Фізика</a:t>
            </a:r>
            <a:r>
              <a:rPr lang="ru-RU" dirty="0" smtClean="0"/>
              <a:t> – 16</a:t>
            </a:r>
          </a:p>
          <a:p>
            <a:pPr eaLnBrk="1" hangingPunct="1">
              <a:spcAft>
                <a:spcPct val="0"/>
              </a:spcAft>
            </a:pPr>
            <a:r>
              <a:rPr lang="ru-RU" dirty="0" err="1" smtClean="0"/>
              <a:t>Хімія</a:t>
            </a:r>
            <a:r>
              <a:rPr lang="ru-RU" dirty="0" smtClean="0"/>
              <a:t> – 22</a:t>
            </a:r>
          </a:p>
          <a:p>
            <a:pPr eaLnBrk="1" hangingPunct="1">
              <a:spcAft>
                <a:spcPct val="0"/>
              </a:spcAft>
            </a:pPr>
            <a:r>
              <a:rPr lang="ru-RU" dirty="0" err="1" smtClean="0"/>
              <a:t>Захист</a:t>
            </a:r>
            <a:r>
              <a:rPr lang="ru-RU" dirty="0" smtClean="0"/>
              <a:t> </a:t>
            </a:r>
            <a:r>
              <a:rPr lang="ru-RU" dirty="0" err="1" smtClean="0"/>
              <a:t>Вітчизни</a:t>
            </a:r>
            <a:r>
              <a:rPr lang="ru-RU" dirty="0" smtClean="0"/>
              <a:t> - 13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Музичне мистецтво – 4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Образотворче мистецтво – 6</a:t>
            </a:r>
          </a:p>
          <a:p>
            <a:pPr eaLnBrk="1" hangingPunct="1">
              <a:spcAft>
                <a:spcPct val="0"/>
              </a:spcAft>
            </a:pPr>
            <a:r>
              <a:rPr lang="ru-RU" dirty="0" err="1" smtClean="0"/>
              <a:t>Фізична</a:t>
            </a:r>
            <a:r>
              <a:rPr lang="ru-RU" dirty="0" smtClean="0"/>
              <a:t> культура - 8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ДНЗ – 35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ПНЗ - 6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Виховна робота – 15</a:t>
            </a:r>
          </a:p>
          <a:p>
            <a:pPr eaLnBrk="1" hangingPunct="1">
              <a:spcAft>
                <a:spcPct val="0"/>
              </a:spcAft>
            </a:pPr>
            <a:r>
              <a:rPr lang="uk-UA" dirty="0" smtClean="0"/>
              <a:t>Початкове навчання – 56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165453" y="1340768"/>
            <a:ext cx="4475163" cy="529113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dirty="0"/>
              <a:t>Іноземні мови – 72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мова</a:t>
            </a:r>
            <a:r>
              <a:rPr lang="ru-RU" dirty="0"/>
              <a:t> – 33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Зарубіжна</a:t>
            </a:r>
            <a:r>
              <a:rPr lang="ru-RU" dirty="0" smtClean="0"/>
              <a:t> </a:t>
            </a:r>
            <a:r>
              <a:rPr lang="ru-RU" dirty="0" err="1"/>
              <a:t>література</a:t>
            </a:r>
            <a:r>
              <a:rPr lang="ru-RU" dirty="0"/>
              <a:t> – 10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Географія</a:t>
            </a:r>
            <a:r>
              <a:rPr lang="ru-RU" dirty="0"/>
              <a:t> – 9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Економіка</a:t>
            </a:r>
            <a:r>
              <a:rPr lang="ru-RU" dirty="0"/>
              <a:t> – 4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Історія</a:t>
            </a:r>
            <a:r>
              <a:rPr lang="ru-RU" dirty="0"/>
              <a:t> – 41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Правознавство</a:t>
            </a:r>
            <a:r>
              <a:rPr lang="ru-RU" dirty="0"/>
              <a:t> – 4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/>
              <a:t>Інформатика – 29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/>
              <a:t>Психологія - 15</a:t>
            </a:r>
          </a:p>
          <a:p>
            <a:pPr fontAlgn="auto">
              <a:spcAft>
                <a:spcPts val="0"/>
              </a:spcAft>
              <a:defRPr/>
            </a:pPr>
            <a:r>
              <a:rPr lang="uk-UA" dirty="0" err="1"/>
              <a:t>Бібліотекарі</a:t>
            </a:r>
            <a:r>
              <a:rPr lang="uk-UA" dirty="0"/>
              <a:t> – 9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/>
              <a:t>Управління</a:t>
            </a:r>
            <a:r>
              <a:rPr lang="ru-RU" dirty="0"/>
              <a:t> закладом - 9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92224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Критерії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оцінювання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веб-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сайтів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блогів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),</a:t>
            </a:r>
            <a:b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представлених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Обласний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фестиваль-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огляд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освітніх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Інтернет-ресурсів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916832"/>
            <a:ext cx="10225136" cy="49411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Контент /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800" dirty="0" err="1"/>
              <a:t>Відповідність</a:t>
            </a:r>
            <a:r>
              <a:rPr lang="ru-RU" sz="2800" dirty="0"/>
              <a:t> контенту та </a:t>
            </a:r>
            <a:r>
              <a:rPr lang="ru-RU" sz="2800" dirty="0" err="1"/>
              <a:t>його</a:t>
            </a:r>
            <a:r>
              <a:rPr lang="ru-RU" sz="2800" dirty="0"/>
              <a:t> стилю </a:t>
            </a:r>
            <a:r>
              <a:rPr lang="ru-RU" sz="2800" dirty="0" err="1"/>
              <a:t>цільовій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 (</a:t>
            </a:r>
            <a:r>
              <a:rPr lang="ru-RU" sz="2800" dirty="0" err="1"/>
              <a:t>учні</a:t>
            </a:r>
            <a:r>
              <a:rPr lang="ru-RU" sz="2800" dirty="0"/>
              <a:t>, </a:t>
            </a:r>
            <a:r>
              <a:rPr lang="ru-RU" sz="2800" dirty="0" err="1"/>
              <a:t>колеги</a:t>
            </a:r>
            <a:r>
              <a:rPr lang="ru-RU" sz="2800" dirty="0"/>
              <a:t>, батьки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err="1" smtClean="0"/>
              <a:t>Мультимедійність</a:t>
            </a:r>
            <a:r>
              <a:rPr lang="ru-RU" sz="2800" dirty="0" smtClean="0"/>
              <a:t> </a:t>
            </a:r>
            <a:r>
              <a:rPr lang="ru-RU" sz="2800" dirty="0"/>
              <a:t>контенту (</a:t>
            </a:r>
            <a:r>
              <a:rPr lang="ru-RU" sz="2800" dirty="0" err="1"/>
              <a:t>текстові</a:t>
            </a:r>
            <a:r>
              <a:rPr lang="ru-RU" sz="2800" dirty="0"/>
              <a:t> </a:t>
            </a:r>
            <a:r>
              <a:rPr lang="ru-RU" sz="2800" dirty="0" err="1"/>
              <a:t>матеріали</a:t>
            </a:r>
            <a:r>
              <a:rPr lang="ru-RU" sz="2800" dirty="0"/>
              <a:t>, </a:t>
            </a:r>
            <a:r>
              <a:rPr lang="ru-RU" sz="2800" dirty="0" err="1"/>
              <a:t>таблиці</a:t>
            </a:r>
            <a:r>
              <a:rPr lang="ru-RU" sz="2800" dirty="0"/>
              <a:t>, </a:t>
            </a:r>
            <a:r>
              <a:rPr lang="ru-RU" sz="2800" dirty="0" err="1"/>
              <a:t>фотографії</a:t>
            </a:r>
            <a:r>
              <a:rPr lang="ru-RU" sz="2800" dirty="0"/>
              <a:t> та </a:t>
            </a:r>
            <a:r>
              <a:rPr lang="ru-RU" sz="2800" dirty="0" err="1"/>
              <a:t>графічні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, </a:t>
            </a:r>
            <a:r>
              <a:rPr lang="ru-RU" sz="2800" dirty="0" err="1"/>
              <a:t>презентації</a:t>
            </a:r>
            <a:r>
              <a:rPr lang="ru-RU" sz="2800" dirty="0"/>
              <a:t>, </a:t>
            </a:r>
            <a:r>
              <a:rPr lang="ru-RU" sz="2800" dirty="0" err="1"/>
              <a:t>відеофрагменти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err="1" smtClean="0"/>
              <a:t>Грамотність</a:t>
            </a:r>
            <a:endParaRPr lang="ru-RU" sz="2800" dirty="0"/>
          </a:p>
          <a:p>
            <a:r>
              <a:rPr lang="ru-RU" sz="2800" dirty="0" err="1" smtClean="0"/>
              <a:t>Дотримання</a:t>
            </a:r>
            <a:r>
              <a:rPr lang="ru-RU" sz="2800" dirty="0" smtClean="0"/>
              <a:t> </a:t>
            </a:r>
            <a:r>
              <a:rPr lang="ru-RU" sz="2800" dirty="0" err="1"/>
              <a:t>авторських</a:t>
            </a:r>
            <a:r>
              <a:rPr lang="ru-RU" sz="2800" dirty="0"/>
              <a:t> </a:t>
            </a:r>
            <a:r>
              <a:rPr lang="ru-RU" sz="2800" dirty="0" smtClean="0"/>
              <a:t>прав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618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92224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Критерії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оцінювання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веб-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сайтів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блогів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),</a:t>
            </a:r>
            <a:b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представлених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Обласний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фестиваль-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огляд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освітніх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Інтернет-ресурсів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916832"/>
            <a:ext cx="10225136" cy="49411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Технологічність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/>
              <a:t>Структура і </a:t>
            </a:r>
            <a:r>
              <a:rPr lang="ru-RU" sz="2800" dirty="0" err="1"/>
              <a:t>навігаційні</a:t>
            </a:r>
            <a:r>
              <a:rPr lang="ru-RU" sz="2800" dirty="0"/>
              <a:t> </a:t>
            </a:r>
            <a:r>
              <a:rPr lang="ru-RU" sz="2800" dirty="0" err="1"/>
              <a:t>функції</a:t>
            </a:r>
            <a:r>
              <a:rPr lang="ru-RU" sz="2800" dirty="0"/>
              <a:t> (</a:t>
            </a:r>
            <a:r>
              <a:rPr lang="ru-RU" sz="2800" dirty="0" err="1"/>
              <a:t>організація</a:t>
            </a:r>
            <a:r>
              <a:rPr lang="ru-RU" sz="2800" dirty="0"/>
              <a:t> </a:t>
            </a:r>
            <a:r>
              <a:rPr lang="ru-RU" sz="2800" dirty="0" err="1"/>
              <a:t>інформації</a:t>
            </a:r>
            <a:r>
              <a:rPr lang="ru-RU" sz="2800" dirty="0"/>
              <a:t> на веб-</a:t>
            </a:r>
            <a:r>
              <a:rPr lang="ru-RU" sz="2800" dirty="0" err="1"/>
              <a:t>сайті</a:t>
            </a:r>
            <a:r>
              <a:rPr lang="ru-RU" sz="2800" dirty="0"/>
              <a:t> (</a:t>
            </a:r>
            <a:r>
              <a:rPr lang="ru-RU" sz="2800" dirty="0" err="1"/>
              <a:t>блозі</a:t>
            </a:r>
            <a:r>
              <a:rPr lang="ru-RU" sz="2800" dirty="0"/>
              <a:t>) і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переміщення</a:t>
            </a:r>
            <a:r>
              <a:rPr lang="ru-RU" sz="2800" dirty="0"/>
              <a:t> </a:t>
            </a:r>
            <a:r>
              <a:rPr lang="ru-RU" sz="2800" dirty="0" err="1"/>
              <a:t>між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розділами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/>
              <a:t>Дизайн </a:t>
            </a:r>
            <a:r>
              <a:rPr lang="ru-RU" sz="2800" dirty="0"/>
              <a:t>(</a:t>
            </a:r>
            <a:r>
              <a:rPr lang="ru-RU" sz="2800" dirty="0" err="1"/>
              <a:t>зовнішній</a:t>
            </a:r>
            <a:r>
              <a:rPr lang="ru-RU" sz="2800" dirty="0"/>
              <a:t> </a:t>
            </a:r>
            <a:r>
              <a:rPr lang="ru-RU" sz="2800" dirty="0" err="1"/>
              <a:t>вигляд</a:t>
            </a:r>
            <a:r>
              <a:rPr lang="ru-RU" sz="2800" dirty="0"/>
              <a:t> контенту, </a:t>
            </a:r>
            <a:r>
              <a:rPr lang="ru-RU" sz="2800" dirty="0" err="1"/>
              <a:t>доречність</a:t>
            </a:r>
            <a:r>
              <a:rPr lang="ru-RU" sz="2800" dirty="0"/>
              <a:t> і </a:t>
            </a:r>
            <a:r>
              <a:rPr lang="ru-RU" sz="2800" dirty="0" err="1"/>
              <a:t>відповідність</a:t>
            </a:r>
            <a:r>
              <a:rPr lang="ru-RU" sz="2800" dirty="0"/>
              <a:t> </a:t>
            </a:r>
            <a:r>
              <a:rPr lang="ru-RU" sz="2800" dirty="0" err="1"/>
              <a:t>аудиторії</a:t>
            </a:r>
            <a:r>
              <a:rPr lang="ru-RU" sz="2800" dirty="0"/>
              <a:t> і </a:t>
            </a:r>
            <a:r>
              <a:rPr lang="ru-RU" sz="2800" dirty="0" err="1"/>
              <a:t>завданню</a:t>
            </a:r>
            <a:r>
              <a:rPr lang="ru-RU" sz="2800" dirty="0"/>
              <a:t>, на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орієнтований</a:t>
            </a:r>
            <a:r>
              <a:rPr lang="ru-RU" sz="2800" dirty="0"/>
              <a:t> веб-сайт (блог</a:t>
            </a:r>
            <a:r>
              <a:rPr lang="ru-RU" sz="2800" dirty="0" smtClean="0"/>
              <a:t>)):</a:t>
            </a:r>
            <a:endParaRPr lang="ru-RU" sz="2800" dirty="0"/>
          </a:p>
          <a:p>
            <a:pPr marL="355600" indent="0">
              <a:buNone/>
            </a:pPr>
            <a:r>
              <a:rPr lang="ru-RU" dirty="0"/>
              <a:t>- </a:t>
            </a:r>
            <a:r>
              <a:rPr lang="ru-RU" dirty="0" err="1"/>
              <a:t>зручна</a:t>
            </a:r>
            <a:r>
              <a:rPr lang="ru-RU" dirty="0"/>
              <a:t> </a:t>
            </a:r>
            <a:r>
              <a:rPr lang="ru-RU" dirty="0" err="1"/>
              <a:t>читабельність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оптимальне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фону і </a:t>
            </a:r>
            <a:r>
              <a:rPr lang="ru-RU" dirty="0" err="1"/>
              <a:t>кольору</a:t>
            </a:r>
            <a:r>
              <a:rPr lang="ru-RU" dirty="0"/>
              <a:t> </a:t>
            </a:r>
            <a:r>
              <a:rPr lang="ru-RU" dirty="0"/>
              <a:t>шрифту</a:t>
            </a:r>
            <a:endParaRPr lang="ru-RU" dirty="0"/>
          </a:p>
          <a:p>
            <a:pPr marL="355600" indent="0">
              <a:buNone/>
            </a:pPr>
            <a:r>
              <a:rPr lang="ru-RU" dirty="0"/>
              <a:t>-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та </a:t>
            </a:r>
            <a:r>
              <a:rPr lang="ru-RU" dirty="0" err="1"/>
              <a:t>спрямованості</a:t>
            </a:r>
            <a:r>
              <a:rPr lang="ru-RU" dirty="0"/>
              <a:t> веб-сайту (блогу</a:t>
            </a:r>
            <a:r>
              <a:rPr lang="ru-RU" dirty="0"/>
              <a:t>)</a:t>
            </a:r>
            <a:endParaRPr lang="ru-RU" dirty="0"/>
          </a:p>
          <a:p>
            <a:pPr marL="355600" indent="0">
              <a:buNone/>
            </a:pPr>
            <a:r>
              <a:rPr lang="ru-RU" dirty="0"/>
              <a:t>- </a:t>
            </a:r>
            <a:r>
              <a:rPr lang="ru-RU" dirty="0" err="1"/>
              <a:t>дотримання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</a:t>
            </a:r>
            <a:r>
              <a:rPr lang="ru-RU" dirty="0"/>
              <a:t>стилю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77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92224"/>
            <a:ext cx="10018712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Критерії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оцінювання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веб-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сайтів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(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блогів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),</a:t>
            </a:r>
            <a:b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представлених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Обласний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фестиваль-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огляд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освітніх</a:t>
            </a:r>
            <a:r>
              <a:rPr lang="ru-RU" b="1" dirty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00206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Інтернет-ресурсів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7528" y="1916832"/>
            <a:ext cx="10225136" cy="4941168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Інтерактивність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динаміка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</a:t>
            </a:r>
            <a:r>
              <a:rPr lang="ru-RU" sz="2800" dirty="0" err="1"/>
              <a:t>зворотного</a:t>
            </a:r>
            <a:r>
              <a:rPr lang="ru-RU" sz="2800" dirty="0"/>
              <a:t> </a:t>
            </a:r>
            <a:r>
              <a:rPr lang="ru-RU" sz="2800" dirty="0" err="1"/>
              <a:t>зв’язку</a:t>
            </a:r>
            <a:r>
              <a:rPr lang="ru-RU" sz="2800" dirty="0"/>
              <a:t>, </a:t>
            </a:r>
            <a:r>
              <a:rPr lang="ru-RU" sz="2800" dirty="0" err="1"/>
              <a:t>опитування</a:t>
            </a:r>
            <a:r>
              <a:rPr lang="ru-RU" sz="2800" dirty="0"/>
              <a:t> </a:t>
            </a:r>
            <a:r>
              <a:rPr lang="ru-RU" sz="2800" dirty="0" err="1"/>
              <a:t>учнів</a:t>
            </a:r>
            <a:r>
              <a:rPr lang="ru-RU" sz="2800" dirty="0"/>
              <a:t>, </a:t>
            </a:r>
            <a:r>
              <a:rPr lang="ru-RU" sz="2800" dirty="0" err="1"/>
              <a:t>батьків</a:t>
            </a:r>
            <a:r>
              <a:rPr lang="ru-RU" sz="2800" dirty="0"/>
              <a:t>, </a:t>
            </a:r>
            <a:r>
              <a:rPr lang="ru-RU" sz="2800" dirty="0" err="1"/>
              <a:t>колег</a:t>
            </a:r>
            <a:r>
              <a:rPr lang="ru-RU" sz="2800" dirty="0"/>
              <a:t>;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коментувати</a:t>
            </a:r>
            <a:r>
              <a:rPr lang="ru-RU" sz="2800" dirty="0"/>
              <a:t> </a:t>
            </a:r>
            <a:r>
              <a:rPr lang="ru-RU" sz="2800" dirty="0" err="1"/>
              <a:t>подану</a:t>
            </a:r>
            <a:r>
              <a:rPr lang="ru-RU" sz="2800" dirty="0"/>
              <a:t> на </a:t>
            </a:r>
            <a:r>
              <a:rPr lang="ru-RU" sz="2800" dirty="0" err="1"/>
              <a:t>сайті</a:t>
            </a:r>
            <a:r>
              <a:rPr lang="ru-RU" sz="2800" dirty="0"/>
              <a:t> </a:t>
            </a:r>
            <a:r>
              <a:rPr lang="ru-RU" sz="2800" dirty="0" err="1" smtClean="0"/>
              <a:t>інформацію</a:t>
            </a:r>
            <a:endParaRPr lang="ru-RU" sz="2800" dirty="0"/>
          </a:p>
          <a:p>
            <a:r>
              <a:rPr lang="ru-RU" sz="2800" dirty="0" err="1"/>
              <a:t>Наявність</a:t>
            </a:r>
            <a:r>
              <a:rPr lang="ru-RU" sz="2800" dirty="0"/>
              <a:t> </a:t>
            </a:r>
            <a:r>
              <a:rPr lang="ru-RU" sz="2800" dirty="0" err="1"/>
              <a:t>історії</a:t>
            </a:r>
            <a:r>
              <a:rPr lang="ru-RU" sz="2800" dirty="0"/>
              <a:t> (</a:t>
            </a:r>
            <a:r>
              <a:rPr lang="ru-RU" sz="2800" dirty="0" err="1"/>
              <a:t>архіву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err="1"/>
              <a:t>Періодичність</a:t>
            </a:r>
            <a:r>
              <a:rPr lang="ru-RU" sz="2800" dirty="0"/>
              <a:t> </a:t>
            </a:r>
            <a:r>
              <a:rPr lang="ru-RU" sz="2800" dirty="0" err="1"/>
              <a:t>оновлення</a:t>
            </a:r>
            <a:r>
              <a:rPr lang="ru-RU" sz="2800" dirty="0"/>
              <a:t> контенту,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 smtClean="0"/>
              <a:t>актуальність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45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374</TotalTime>
  <Words>563</Words>
  <Application>Microsoft Office PowerPoint</Application>
  <PresentationFormat>Произвольный</PresentationFormat>
  <Paragraphs>102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Параллакс</vt:lpstr>
      <vt:lpstr>Створення умов використання новітніх інформаційно-комунікаційних технологій, як засобу розвитку професійних компетентностей педагогів Харківщини</vt:lpstr>
      <vt:lpstr>Обласний фестиваль-огляд освітніх Інтернет-ресурсів</vt:lpstr>
      <vt:lpstr>Мета фестивалю</vt:lpstr>
      <vt:lpstr>Презентация PowerPoint</vt:lpstr>
      <vt:lpstr>Номінації</vt:lpstr>
      <vt:lpstr>За предметними напрямами</vt:lpstr>
      <vt:lpstr>Критерії оцінювання веб-сайтів (блогів), представлених на Обласний фестиваль-огляд освітніх Інтернет-ресурсів</vt:lpstr>
      <vt:lpstr>Критерії оцінювання веб-сайтів (блогів), представлених на Обласний фестиваль-огляд освітніх Інтернет-ресурсів</vt:lpstr>
      <vt:lpstr>Критерії оцінювання веб-сайтів (блогів), представлених на Обласний фестиваль-огляд освітніх Інтернет-ресурсів</vt:lpstr>
      <vt:lpstr>Обласний фестиваль з комп’ютерної графіки та анімації серед учнів загальноосвітніх навчальних закладів  Харківської області</vt:lpstr>
      <vt:lpstr>Мета фестивалю: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Обласний фестиваль-огляд освітніх Інтернет-ресурсів</dc:title>
  <dc:creator>Сергій Ставицький</dc:creator>
  <cp:lastModifiedBy>Сергей Ставицкий</cp:lastModifiedBy>
  <cp:revision>19</cp:revision>
  <dcterms:created xsi:type="dcterms:W3CDTF">2016-03-28T20:39:52Z</dcterms:created>
  <dcterms:modified xsi:type="dcterms:W3CDTF">2016-04-25T17:48:23Z</dcterms:modified>
</cp:coreProperties>
</file>