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7DD330"/>
    <a:srgbClr val="00CC00"/>
    <a:srgbClr val="0C7CD2"/>
    <a:srgbClr val="1F7EE7"/>
    <a:srgbClr val="AE1517"/>
    <a:srgbClr val="CC0000"/>
    <a:srgbClr val="758C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>
      <p:cViewPr>
        <p:scale>
          <a:sx n="60" d="100"/>
          <a:sy n="60" d="100"/>
        </p:scale>
        <p:origin x="-155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1CB21-80D3-4F4C-8F8C-49FFC2F782A6}" type="doc">
      <dgm:prSet loTypeId="urn:microsoft.com/office/officeart/2005/8/layout/chevron1" loCatId="process" qsTypeId="urn:microsoft.com/office/officeart/2005/8/quickstyle/simple5" qsCatId="simple" csTypeId="urn:microsoft.com/office/officeart/2005/8/colors/accent2_3" csCatId="accent2" phldr="1"/>
      <dgm:spPr/>
    </dgm:pt>
    <dgm:pt modelId="{3AC28129-4E15-4C16-8710-D1B5B5A50847}">
      <dgm:prSet phldrT="[Текст]" custT="1"/>
      <dgm:spPr/>
      <dgm:t>
        <a:bodyPr/>
        <a:lstStyle/>
        <a:p>
          <a:r>
            <a:rPr lang="uk-UA" sz="1600" dirty="0" smtClean="0"/>
            <a:t>Властивості зображення</a:t>
          </a:r>
          <a:endParaRPr lang="uk-UA" sz="1600" dirty="0"/>
        </a:p>
      </dgm:t>
    </dgm:pt>
    <dgm:pt modelId="{EC909695-E04B-4A42-9966-E4415510FD2F}" type="parTrans" cxnId="{2409DC6A-BB12-4906-ABCB-EF8DD7AB4B04}">
      <dgm:prSet/>
      <dgm:spPr/>
      <dgm:t>
        <a:bodyPr/>
        <a:lstStyle/>
        <a:p>
          <a:endParaRPr lang="uk-UA" sz="2000"/>
        </a:p>
      </dgm:t>
    </dgm:pt>
    <dgm:pt modelId="{2002ACFB-A6D6-4024-AA37-B7C36D9D66CA}" type="sibTrans" cxnId="{2409DC6A-BB12-4906-ABCB-EF8DD7AB4B04}">
      <dgm:prSet/>
      <dgm:spPr/>
      <dgm:t>
        <a:bodyPr/>
        <a:lstStyle/>
        <a:p>
          <a:endParaRPr lang="uk-UA" sz="2000"/>
        </a:p>
      </dgm:t>
    </dgm:pt>
    <dgm:pt modelId="{8FC127DF-A6D2-4653-96C8-C0A76F1FFA1A}">
      <dgm:prSet phldrT="[Текст]" custT="1"/>
      <dgm:spPr/>
      <dgm:t>
        <a:bodyPr/>
        <a:lstStyle/>
        <a:p>
          <a:r>
            <a:rPr lang="uk-UA" sz="1600" dirty="0" smtClean="0"/>
            <a:t>Види зображень</a:t>
          </a:r>
          <a:endParaRPr lang="uk-UA" sz="1600" dirty="0"/>
        </a:p>
      </dgm:t>
    </dgm:pt>
    <dgm:pt modelId="{713A76DE-AE99-4E5D-B53C-374DB8822B75}" type="parTrans" cxnId="{BC8AD26A-61D1-4988-BD76-D68B20A10DC5}">
      <dgm:prSet/>
      <dgm:spPr/>
      <dgm:t>
        <a:bodyPr/>
        <a:lstStyle/>
        <a:p>
          <a:endParaRPr lang="uk-UA" sz="2000"/>
        </a:p>
      </dgm:t>
    </dgm:pt>
    <dgm:pt modelId="{DFDEBB13-D216-40F7-94C9-CDCBB4CD397D}" type="sibTrans" cxnId="{BC8AD26A-61D1-4988-BD76-D68B20A10DC5}">
      <dgm:prSet/>
      <dgm:spPr/>
      <dgm:t>
        <a:bodyPr/>
        <a:lstStyle/>
        <a:p>
          <a:endParaRPr lang="uk-UA" sz="2000"/>
        </a:p>
      </dgm:t>
    </dgm:pt>
    <dgm:pt modelId="{EC30B546-0EB0-42A0-B722-1B88C19AC857}">
      <dgm:prSet phldrT="[Текст]" custT="1"/>
      <dgm:spPr/>
      <dgm:t>
        <a:bodyPr/>
        <a:lstStyle/>
        <a:p>
          <a:r>
            <a:rPr lang="uk-UA" sz="1600" dirty="0" smtClean="0"/>
            <a:t>Операції над </a:t>
          </a:r>
          <a:r>
            <a:rPr lang="uk-UA" sz="1600" dirty="0" err="1" smtClean="0"/>
            <a:t>зображен-нями</a:t>
          </a:r>
          <a:endParaRPr lang="uk-UA" sz="1600" dirty="0"/>
        </a:p>
      </dgm:t>
    </dgm:pt>
    <dgm:pt modelId="{B2957BA7-B2BD-4CAC-B1E9-B3546AE6C0C1}" type="parTrans" cxnId="{D8343779-2478-4010-A8FE-E799A0DC9AB6}">
      <dgm:prSet/>
      <dgm:spPr/>
      <dgm:t>
        <a:bodyPr/>
        <a:lstStyle/>
        <a:p>
          <a:endParaRPr lang="uk-UA" sz="2000"/>
        </a:p>
      </dgm:t>
    </dgm:pt>
    <dgm:pt modelId="{E4197E31-4F13-4FA1-B6DC-279E0A564F89}" type="sibTrans" cxnId="{D8343779-2478-4010-A8FE-E799A0DC9AB6}">
      <dgm:prSet/>
      <dgm:spPr/>
      <dgm:t>
        <a:bodyPr/>
        <a:lstStyle/>
        <a:p>
          <a:endParaRPr lang="uk-UA" sz="2000"/>
        </a:p>
      </dgm:t>
    </dgm:pt>
    <dgm:pt modelId="{41AEFB07-C575-4C9E-81A2-7D6088A28B4B}">
      <dgm:prSet custT="1"/>
      <dgm:spPr/>
      <dgm:t>
        <a:bodyPr/>
        <a:lstStyle/>
        <a:p>
          <a:r>
            <a:rPr lang="uk-UA" sz="1600" dirty="0" smtClean="0"/>
            <a:t>Графічне зображення</a:t>
          </a:r>
          <a:endParaRPr lang="uk-UA" sz="1600" dirty="0"/>
        </a:p>
      </dgm:t>
    </dgm:pt>
    <dgm:pt modelId="{AD96D6E8-CCCB-4FA5-AF89-841AEFAC4240}" type="parTrans" cxnId="{2541FB0E-C0A2-4963-8670-D0B6A864D79F}">
      <dgm:prSet/>
      <dgm:spPr/>
      <dgm:t>
        <a:bodyPr/>
        <a:lstStyle/>
        <a:p>
          <a:endParaRPr lang="uk-UA" sz="2000"/>
        </a:p>
      </dgm:t>
    </dgm:pt>
    <dgm:pt modelId="{45C7AD0D-0B52-4F77-AA43-CBCAEFED335B}" type="sibTrans" cxnId="{2541FB0E-C0A2-4963-8670-D0B6A864D79F}">
      <dgm:prSet/>
      <dgm:spPr/>
      <dgm:t>
        <a:bodyPr/>
        <a:lstStyle/>
        <a:p>
          <a:endParaRPr lang="uk-UA" sz="2000"/>
        </a:p>
      </dgm:t>
    </dgm:pt>
    <dgm:pt modelId="{6AFD64FC-8E8C-42CB-BC83-0571D32CED96}" type="pres">
      <dgm:prSet presAssocID="{FB81CB21-80D3-4F4C-8F8C-49FFC2F782A6}" presName="Name0" presStyleCnt="0">
        <dgm:presLayoutVars>
          <dgm:dir/>
          <dgm:animLvl val="lvl"/>
          <dgm:resizeHandles val="exact"/>
        </dgm:presLayoutVars>
      </dgm:prSet>
      <dgm:spPr/>
    </dgm:pt>
    <dgm:pt modelId="{9765715A-C7D3-4984-9384-FEB546BF81B3}" type="pres">
      <dgm:prSet presAssocID="{41AEFB07-C575-4C9E-81A2-7D6088A28B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3684EF-96DF-484F-812B-45C0CAEFAEBA}" type="pres">
      <dgm:prSet presAssocID="{45C7AD0D-0B52-4F77-AA43-CBCAEFED335B}" presName="parTxOnlySpace" presStyleCnt="0"/>
      <dgm:spPr/>
    </dgm:pt>
    <dgm:pt modelId="{EF147794-2C3B-48F4-AD07-E346B298BF56}" type="pres">
      <dgm:prSet presAssocID="{3AC28129-4E15-4C16-8710-D1B5B5A5084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14B848-B69F-40A5-8F31-CFE086597F5F}" type="pres">
      <dgm:prSet presAssocID="{2002ACFB-A6D6-4024-AA37-B7C36D9D66CA}" presName="parTxOnlySpace" presStyleCnt="0"/>
      <dgm:spPr/>
    </dgm:pt>
    <dgm:pt modelId="{A97516B8-9617-4FFC-8ABA-241A33478F51}" type="pres">
      <dgm:prSet presAssocID="{8FC127DF-A6D2-4653-96C8-C0A76F1FFA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09C566-B3E5-4DB4-9C96-335344297CAE}" type="pres">
      <dgm:prSet presAssocID="{DFDEBB13-D216-40F7-94C9-CDCBB4CD397D}" presName="parTxOnlySpace" presStyleCnt="0"/>
      <dgm:spPr/>
    </dgm:pt>
    <dgm:pt modelId="{A483369E-DB02-4290-9E71-556E941B4712}" type="pres">
      <dgm:prSet presAssocID="{EC30B546-0EB0-42A0-B722-1B88C19AC85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552B5ED-9D52-42FD-A143-8F033DED80B1}" type="presOf" srcId="{3AC28129-4E15-4C16-8710-D1B5B5A50847}" destId="{EF147794-2C3B-48F4-AD07-E346B298BF56}" srcOrd="0" destOrd="0" presId="urn:microsoft.com/office/officeart/2005/8/layout/chevron1"/>
    <dgm:cxn modelId="{2409DC6A-BB12-4906-ABCB-EF8DD7AB4B04}" srcId="{FB81CB21-80D3-4F4C-8F8C-49FFC2F782A6}" destId="{3AC28129-4E15-4C16-8710-D1B5B5A50847}" srcOrd="1" destOrd="0" parTransId="{EC909695-E04B-4A42-9966-E4415510FD2F}" sibTransId="{2002ACFB-A6D6-4024-AA37-B7C36D9D66CA}"/>
    <dgm:cxn modelId="{B64D5579-0856-45A5-B04C-AC5F5E6D0B04}" type="presOf" srcId="{41AEFB07-C575-4C9E-81A2-7D6088A28B4B}" destId="{9765715A-C7D3-4984-9384-FEB546BF81B3}" srcOrd="0" destOrd="0" presId="urn:microsoft.com/office/officeart/2005/8/layout/chevron1"/>
    <dgm:cxn modelId="{2541FB0E-C0A2-4963-8670-D0B6A864D79F}" srcId="{FB81CB21-80D3-4F4C-8F8C-49FFC2F782A6}" destId="{41AEFB07-C575-4C9E-81A2-7D6088A28B4B}" srcOrd="0" destOrd="0" parTransId="{AD96D6E8-CCCB-4FA5-AF89-841AEFAC4240}" sibTransId="{45C7AD0D-0B52-4F77-AA43-CBCAEFED335B}"/>
    <dgm:cxn modelId="{E588D1CD-2664-42A1-B8CF-477FB7CB3D2D}" type="presOf" srcId="{EC30B546-0EB0-42A0-B722-1B88C19AC857}" destId="{A483369E-DB02-4290-9E71-556E941B4712}" srcOrd="0" destOrd="0" presId="urn:microsoft.com/office/officeart/2005/8/layout/chevron1"/>
    <dgm:cxn modelId="{D8343779-2478-4010-A8FE-E799A0DC9AB6}" srcId="{FB81CB21-80D3-4F4C-8F8C-49FFC2F782A6}" destId="{EC30B546-0EB0-42A0-B722-1B88C19AC857}" srcOrd="3" destOrd="0" parTransId="{B2957BA7-B2BD-4CAC-B1E9-B3546AE6C0C1}" sibTransId="{E4197E31-4F13-4FA1-B6DC-279E0A564F89}"/>
    <dgm:cxn modelId="{F6CEA53F-CB0D-4AB3-A231-1F33B6941DA2}" type="presOf" srcId="{8FC127DF-A6D2-4653-96C8-C0A76F1FFA1A}" destId="{A97516B8-9617-4FFC-8ABA-241A33478F51}" srcOrd="0" destOrd="0" presId="urn:microsoft.com/office/officeart/2005/8/layout/chevron1"/>
    <dgm:cxn modelId="{BC8AD26A-61D1-4988-BD76-D68B20A10DC5}" srcId="{FB81CB21-80D3-4F4C-8F8C-49FFC2F782A6}" destId="{8FC127DF-A6D2-4653-96C8-C0A76F1FFA1A}" srcOrd="2" destOrd="0" parTransId="{713A76DE-AE99-4E5D-B53C-374DB8822B75}" sibTransId="{DFDEBB13-D216-40F7-94C9-CDCBB4CD397D}"/>
    <dgm:cxn modelId="{572A5BAD-730C-4FCB-80DF-C0DF072A8A37}" type="presOf" srcId="{FB81CB21-80D3-4F4C-8F8C-49FFC2F782A6}" destId="{6AFD64FC-8E8C-42CB-BC83-0571D32CED96}" srcOrd="0" destOrd="0" presId="urn:microsoft.com/office/officeart/2005/8/layout/chevron1"/>
    <dgm:cxn modelId="{BF814520-2DF2-417E-86EC-795CB89C0158}" type="presParOf" srcId="{6AFD64FC-8E8C-42CB-BC83-0571D32CED96}" destId="{9765715A-C7D3-4984-9384-FEB546BF81B3}" srcOrd="0" destOrd="0" presId="urn:microsoft.com/office/officeart/2005/8/layout/chevron1"/>
    <dgm:cxn modelId="{37311B6A-F57E-4089-9C74-9D6EDF9ED11B}" type="presParOf" srcId="{6AFD64FC-8E8C-42CB-BC83-0571D32CED96}" destId="{9F3684EF-96DF-484F-812B-45C0CAEFAEBA}" srcOrd="1" destOrd="0" presId="urn:microsoft.com/office/officeart/2005/8/layout/chevron1"/>
    <dgm:cxn modelId="{E590D043-C069-4EED-9185-F4467DD62D25}" type="presParOf" srcId="{6AFD64FC-8E8C-42CB-BC83-0571D32CED96}" destId="{EF147794-2C3B-48F4-AD07-E346B298BF56}" srcOrd="2" destOrd="0" presId="urn:microsoft.com/office/officeart/2005/8/layout/chevron1"/>
    <dgm:cxn modelId="{2987F5BF-09D0-4224-A7FD-FB7E9A11E8A0}" type="presParOf" srcId="{6AFD64FC-8E8C-42CB-BC83-0571D32CED96}" destId="{F914B848-B69F-40A5-8F31-CFE086597F5F}" srcOrd="3" destOrd="0" presId="urn:microsoft.com/office/officeart/2005/8/layout/chevron1"/>
    <dgm:cxn modelId="{341F9EDE-22F2-4267-AB41-231BE077F886}" type="presParOf" srcId="{6AFD64FC-8E8C-42CB-BC83-0571D32CED96}" destId="{A97516B8-9617-4FFC-8ABA-241A33478F51}" srcOrd="4" destOrd="0" presId="urn:microsoft.com/office/officeart/2005/8/layout/chevron1"/>
    <dgm:cxn modelId="{9C3C2CDD-D00D-44CA-ADF5-12FF41A63355}" type="presParOf" srcId="{6AFD64FC-8E8C-42CB-BC83-0571D32CED96}" destId="{9A09C566-B3E5-4DB4-9C96-335344297CAE}" srcOrd="5" destOrd="0" presId="urn:microsoft.com/office/officeart/2005/8/layout/chevron1"/>
    <dgm:cxn modelId="{C1A4FF95-6342-4E3A-B077-61683E77BB28}" type="presParOf" srcId="{6AFD64FC-8E8C-42CB-BC83-0571D32CED96}" destId="{A483369E-DB02-4290-9E71-556E941B4712}" srcOrd="6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DCBCF-0913-4C77-9698-702E304FD9AD}" type="doc">
      <dgm:prSet loTypeId="urn:microsoft.com/office/officeart/2005/8/layout/hierarchy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F7914670-36A4-4B19-B355-B96630416826}">
      <dgm:prSet phldrT="[Текст]"/>
      <dgm:spPr/>
      <dgm:t>
        <a:bodyPr/>
        <a:lstStyle/>
        <a:p>
          <a:r>
            <a:rPr lang="uk-UA" dirty="0" smtClean="0"/>
            <a:t>Операції над об’єктом</a:t>
          </a:r>
          <a:endParaRPr lang="uk-UA" dirty="0"/>
        </a:p>
      </dgm:t>
    </dgm:pt>
    <dgm:pt modelId="{4F2BC0E6-59CD-4930-95EE-DAB55F925244}" type="parTrans" cxnId="{9A0600FC-6EA2-427B-84EF-E564BA180E6F}">
      <dgm:prSet/>
      <dgm:spPr/>
      <dgm:t>
        <a:bodyPr/>
        <a:lstStyle/>
        <a:p>
          <a:endParaRPr lang="uk-UA"/>
        </a:p>
      </dgm:t>
    </dgm:pt>
    <dgm:pt modelId="{D581194F-73C8-459A-91BD-52E29C8387C9}" type="sibTrans" cxnId="{9A0600FC-6EA2-427B-84EF-E564BA180E6F}">
      <dgm:prSet/>
      <dgm:spPr/>
      <dgm:t>
        <a:bodyPr/>
        <a:lstStyle/>
        <a:p>
          <a:endParaRPr lang="uk-UA"/>
        </a:p>
      </dgm:t>
    </dgm:pt>
    <dgm:pt modelId="{A652E74A-1564-47ED-8E35-A9E557542BDE}">
      <dgm:prSet phldrT="[Текст]" custT="1"/>
      <dgm:spPr/>
      <dgm:t>
        <a:bodyPr/>
        <a:lstStyle/>
        <a:p>
          <a:r>
            <a:rPr lang="uk-UA" sz="2000" dirty="0" smtClean="0"/>
            <a:t>Створення</a:t>
          </a:r>
          <a:endParaRPr lang="uk-UA" sz="2000" dirty="0"/>
        </a:p>
      </dgm:t>
    </dgm:pt>
    <dgm:pt modelId="{BDEF91A5-B10E-4DDE-B43B-D5D18639F3A3}" type="parTrans" cxnId="{851B122F-3A99-45A6-9042-ABCC95E57D59}">
      <dgm:prSet/>
      <dgm:spPr/>
      <dgm:t>
        <a:bodyPr/>
        <a:lstStyle/>
        <a:p>
          <a:endParaRPr lang="uk-UA"/>
        </a:p>
      </dgm:t>
    </dgm:pt>
    <dgm:pt modelId="{46CDEB82-DB23-49AC-A72B-0513E977F07E}" type="sibTrans" cxnId="{851B122F-3A99-45A6-9042-ABCC95E57D59}">
      <dgm:prSet/>
      <dgm:spPr/>
      <dgm:t>
        <a:bodyPr/>
        <a:lstStyle/>
        <a:p>
          <a:endParaRPr lang="uk-UA"/>
        </a:p>
      </dgm:t>
    </dgm:pt>
    <dgm:pt modelId="{F193CA8A-86FA-479F-AA98-AF8D64E2E39B}">
      <dgm:prSet phldrT="[Текст]" custT="1"/>
      <dgm:spPr/>
      <dgm:t>
        <a:bodyPr/>
        <a:lstStyle/>
        <a:p>
          <a:r>
            <a:rPr lang="uk-UA" sz="2000" dirty="0" smtClean="0"/>
            <a:t>Редагування</a:t>
          </a:r>
          <a:endParaRPr lang="uk-UA" sz="2000" dirty="0"/>
        </a:p>
      </dgm:t>
    </dgm:pt>
    <dgm:pt modelId="{1FEB456D-8A6D-461B-BFBD-7F1D07B0853E}" type="parTrans" cxnId="{7575C1F8-32B0-4093-86D0-D5C023CD5F25}">
      <dgm:prSet/>
      <dgm:spPr/>
      <dgm:t>
        <a:bodyPr/>
        <a:lstStyle/>
        <a:p>
          <a:endParaRPr lang="uk-UA"/>
        </a:p>
      </dgm:t>
    </dgm:pt>
    <dgm:pt modelId="{8AFE4A6C-92F7-4A3F-81B8-32C7C75FAEE4}" type="sibTrans" cxnId="{7575C1F8-32B0-4093-86D0-D5C023CD5F25}">
      <dgm:prSet/>
      <dgm:spPr/>
      <dgm:t>
        <a:bodyPr/>
        <a:lstStyle/>
        <a:p>
          <a:endParaRPr lang="uk-UA"/>
        </a:p>
      </dgm:t>
    </dgm:pt>
    <dgm:pt modelId="{25D01B3F-240A-4536-86C6-999D70D49B83}">
      <dgm:prSet phldrT="[Текст]"/>
      <dgm:spPr/>
      <dgm:t>
        <a:bodyPr/>
        <a:lstStyle/>
        <a:p>
          <a:r>
            <a:rPr lang="uk-UA" dirty="0" smtClean="0"/>
            <a:t>Алгоритми</a:t>
          </a:r>
          <a:endParaRPr lang="uk-UA" dirty="0"/>
        </a:p>
      </dgm:t>
    </dgm:pt>
    <dgm:pt modelId="{AB147A4C-F711-4580-BCF6-B1C592B8AB28}" type="parTrans" cxnId="{E9B7928A-FD75-44D8-BEBE-6543BD974A39}">
      <dgm:prSet/>
      <dgm:spPr/>
      <dgm:t>
        <a:bodyPr/>
        <a:lstStyle/>
        <a:p>
          <a:endParaRPr lang="uk-UA"/>
        </a:p>
      </dgm:t>
    </dgm:pt>
    <dgm:pt modelId="{3251D8AF-0EB3-4FCA-A0CA-40150C9E098D}" type="sibTrans" cxnId="{E9B7928A-FD75-44D8-BEBE-6543BD974A39}">
      <dgm:prSet/>
      <dgm:spPr/>
      <dgm:t>
        <a:bodyPr/>
        <a:lstStyle/>
        <a:p>
          <a:endParaRPr lang="uk-UA"/>
        </a:p>
      </dgm:t>
    </dgm:pt>
    <dgm:pt modelId="{3FC25555-1065-423B-B0E9-831D3CA5086A}">
      <dgm:prSet phldrT="[Текст]" custT="1"/>
      <dgm:spPr/>
      <dgm:t>
        <a:bodyPr/>
        <a:lstStyle/>
        <a:p>
          <a:r>
            <a:rPr lang="uk-UA" sz="2000" dirty="0" smtClean="0"/>
            <a:t>Створення</a:t>
          </a:r>
          <a:endParaRPr lang="uk-UA" sz="2000" dirty="0"/>
        </a:p>
      </dgm:t>
    </dgm:pt>
    <dgm:pt modelId="{FFA5FA0A-541E-4ACF-AAB2-EE8315DE8D22}" type="parTrans" cxnId="{7C86438F-8E90-4FDD-AA56-FD497ADE5D21}">
      <dgm:prSet/>
      <dgm:spPr/>
      <dgm:t>
        <a:bodyPr/>
        <a:lstStyle/>
        <a:p>
          <a:endParaRPr lang="uk-UA"/>
        </a:p>
      </dgm:t>
    </dgm:pt>
    <dgm:pt modelId="{E71BDE9E-9484-4CCF-B1E8-7E3F7163C674}" type="sibTrans" cxnId="{7C86438F-8E90-4FDD-AA56-FD497ADE5D21}">
      <dgm:prSet/>
      <dgm:spPr/>
      <dgm:t>
        <a:bodyPr/>
        <a:lstStyle/>
        <a:p>
          <a:endParaRPr lang="uk-UA"/>
        </a:p>
      </dgm:t>
    </dgm:pt>
    <dgm:pt modelId="{07F7583D-B4A5-4038-BAA5-778BBA46ECC5}">
      <dgm:prSet phldrT="[Текст]" custT="1"/>
      <dgm:spPr/>
      <dgm:t>
        <a:bodyPr/>
        <a:lstStyle/>
        <a:p>
          <a:r>
            <a:rPr lang="uk-UA" sz="2000" dirty="0" smtClean="0"/>
            <a:t>Редагування</a:t>
          </a:r>
          <a:endParaRPr lang="uk-UA" sz="2000" dirty="0"/>
        </a:p>
      </dgm:t>
    </dgm:pt>
    <dgm:pt modelId="{9E14061F-E795-46B9-B8FC-E3501EC538B2}" type="parTrans" cxnId="{B2B1B528-694C-439C-9CB4-3CF6DA5A18B5}">
      <dgm:prSet/>
      <dgm:spPr/>
      <dgm:t>
        <a:bodyPr/>
        <a:lstStyle/>
        <a:p>
          <a:endParaRPr lang="uk-UA"/>
        </a:p>
      </dgm:t>
    </dgm:pt>
    <dgm:pt modelId="{7C5BA2F2-87CA-43EA-B1F1-431233747F9F}" type="sibTrans" cxnId="{B2B1B528-694C-439C-9CB4-3CF6DA5A18B5}">
      <dgm:prSet/>
      <dgm:spPr/>
      <dgm:t>
        <a:bodyPr/>
        <a:lstStyle/>
        <a:p>
          <a:endParaRPr lang="uk-UA"/>
        </a:p>
      </dgm:t>
    </dgm:pt>
    <dgm:pt modelId="{6362702B-2F52-4F3D-B53D-62730CAF06ED}">
      <dgm:prSet custT="1"/>
      <dgm:spPr/>
      <dgm:t>
        <a:bodyPr/>
        <a:lstStyle/>
        <a:p>
          <a:r>
            <a:rPr lang="uk-UA" sz="2000" dirty="0" smtClean="0"/>
            <a:t>Форматування</a:t>
          </a:r>
          <a:endParaRPr lang="uk-UA" sz="2000" dirty="0"/>
        </a:p>
      </dgm:t>
    </dgm:pt>
    <dgm:pt modelId="{00085B4E-AA0C-4361-86BE-C2AEB3830D9A}" type="parTrans" cxnId="{14FDBF36-4CB5-4EFD-AD34-08F77E9979A2}">
      <dgm:prSet/>
      <dgm:spPr/>
      <dgm:t>
        <a:bodyPr/>
        <a:lstStyle/>
        <a:p>
          <a:endParaRPr lang="uk-UA"/>
        </a:p>
      </dgm:t>
    </dgm:pt>
    <dgm:pt modelId="{C25DB2FF-27DF-4EDB-AC9D-4DE5E60FA7F9}" type="sibTrans" cxnId="{14FDBF36-4CB5-4EFD-AD34-08F77E9979A2}">
      <dgm:prSet/>
      <dgm:spPr/>
      <dgm:t>
        <a:bodyPr/>
        <a:lstStyle/>
        <a:p>
          <a:endParaRPr lang="uk-UA"/>
        </a:p>
      </dgm:t>
    </dgm:pt>
    <dgm:pt modelId="{09CD6BFF-9DBD-44EE-B244-B621D80E5045}">
      <dgm:prSet custT="1"/>
      <dgm:spPr/>
      <dgm:t>
        <a:bodyPr/>
        <a:lstStyle/>
        <a:p>
          <a:r>
            <a:rPr lang="uk-UA" sz="2000" dirty="0" smtClean="0"/>
            <a:t>Форматування</a:t>
          </a:r>
          <a:endParaRPr lang="uk-UA" sz="2000" dirty="0"/>
        </a:p>
      </dgm:t>
    </dgm:pt>
    <dgm:pt modelId="{6D0878CC-641F-4E90-AE6F-1D1B7B46C401}" type="parTrans" cxnId="{A74AD2FC-E78D-4494-9E08-5355419D6EC5}">
      <dgm:prSet/>
      <dgm:spPr/>
      <dgm:t>
        <a:bodyPr/>
        <a:lstStyle/>
        <a:p>
          <a:endParaRPr lang="uk-UA"/>
        </a:p>
      </dgm:t>
    </dgm:pt>
    <dgm:pt modelId="{03013715-B9FC-4D8F-B0D4-351EDFAF2DD6}" type="sibTrans" cxnId="{A74AD2FC-E78D-4494-9E08-5355419D6EC5}">
      <dgm:prSet/>
      <dgm:spPr/>
      <dgm:t>
        <a:bodyPr/>
        <a:lstStyle/>
        <a:p>
          <a:endParaRPr lang="uk-UA"/>
        </a:p>
      </dgm:t>
    </dgm:pt>
    <dgm:pt modelId="{7DFDADBD-52F0-4C6A-8B94-7EB461C586C3}">
      <dgm:prSet custT="1"/>
      <dgm:spPr/>
      <dgm:t>
        <a:bodyPr/>
        <a:lstStyle/>
        <a:p>
          <a:r>
            <a:rPr lang="uk-UA" sz="2000" dirty="0" smtClean="0"/>
            <a:t>Вилучення</a:t>
          </a:r>
          <a:endParaRPr lang="uk-UA" sz="2000" dirty="0"/>
        </a:p>
      </dgm:t>
    </dgm:pt>
    <dgm:pt modelId="{D90C83D6-9E99-45EF-954D-B35B170DB299}" type="parTrans" cxnId="{0B03333F-5BB7-447E-8EC0-E05B69272C43}">
      <dgm:prSet/>
      <dgm:spPr/>
      <dgm:t>
        <a:bodyPr/>
        <a:lstStyle/>
        <a:p>
          <a:endParaRPr lang="uk-UA"/>
        </a:p>
      </dgm:t>
    </dgm:pt>
    <dgm:pt modelId="{C1AC3953-1BB9-4BBC-A8A9-AC59D497A04C}" type="sibTrans" cxnId="{0B03333F-5BB7-447E-8EC0-E05B69272C43}">
      <dgm:prSet/>
      <dgm:spPr/>
      <dgm:t>
        <a:bodyPr/>
        <a:lstStyle/>
        <a:p>
          <a:endParaRPr lang="uk-UA"/>
        </a:p>
      </dgm:t>
    </dgm:pt>
    <dgm:pt modelId="{114BA716-19BD-4F3D-8F4B-B74B8A13865B}">
      <dgm:prSet custT="1"/>
      <dgm:spPr/>
      <dgm:t>
        <a:bodyPr/>
        <a:lstStyle/>
        <a:p>
          <a:r>
            <a:rPr lang="uk-UA" sz="2000" dirty="0" smtClean="0"/>
            <a:t>Вилучення</a:t>
          </a:r>
          <a:endParaRPr lang="uk-UA" sz="2000" dirty="0"/>
        </a:p>
      </dgm:t>
    </dgm:pt>
    <dgm:pt modelId="{BD63AF09-80B7-420A-B6E6-CF8BA89CA747}" type="parTrans" cxnId="{0CB8D7A8-7860-44E9-8D41-7B390975D57E}">
      <dgm:prSet/>
      <dgm:spPr/>
      <dgm:t>
        <a:bodyPr/>
        <a:lstStyle/>
        <a:p>
          <a:endParaRPr lang="uk-UA"/>
        </a:p>
      </dgm:t>
    </dgm:pt>
    <dgm:pt modelId="{F7B1621E-33B7-4340-9AA5-57EC6AE5A3DB}" type="sibTrans" cxnId="{0CB8D7A8-7860-44E9-8D41-7B390975D57E}">
      <dgm:prSet/>
      <dgm:spPr/>
      <dgm:t>
        <a:bodyPr/>
        <a:lstStyle/>
        <a:p>
          <a:endParaRPr lang="uk-UA"/>
        </a:p>
      </dgm:t>
    </dgm:pt>
    <dgm:pt modelId="{2031F7AF-A472-420D-8CA4-441380D033E8}" type="pres">
      <dgm:prSet presAssocID="{DEBDCBCF-0913-4C77-9698-702E304FD9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77AE60B-9D60-4005-85E1-04F351EDE103}" type="pres">
      <dgm:prSet presAssocID="{F7914670-36A4-4B19-B355-B96630416826}" presName="root" presStyleCnt="0"/>
      <dgm:spPr/>
    </dgm:pt>
    <dgm:pt modelId="{9C820BB2-6C24-492E-A9EE-A3440183D0C1}" type="pres">
      <dgm:prSet presAssocID="{F7914670-36A4-4B19-B355-B96630416826}" presName="rootComposite" presStyleCnt="0"/>
      <dgm:spPr/>
    </dgm:pt>
    <dgm:pt modelId="{5BB562DC-2C0C-48B6-A92A-E64F39D599AF}" type="pres">
      <dgm:prSet presAssocID="{F7914670-36A4-4B19-B355-B96630416826}" presName="rootText" presStyleLbl="node1" presStyleIdx="0" presStyleCnt="2" custScaleX="261458" custLinFactNeighborX="-45899" custLinFactNeighborY="-14145"/>
      <dgm:spPr/>
      <dgm:t>
        <a:bodyPr/>
        <a:lstStyle/>
        <a:p>
          <a:endParaRPr lang="uk-UA"/>
        </a:p>
      </dgm:t>
    </dgm:pt>
    <dgm:pt modelId="{099FBFC5-CC37-4B30-B583-16CCEB998E8B}" type="pres">
      <dgm:prSet presAssocID="{F7914670-36A4-4B19-B355-B96630416826}" presName="rootConnector" presStyleLbl="node1" presStyleIdx="0" presStyleCnt="2"/>
      <dgm:spPr/>
      <dgm:t>
        <a:bodyPr/>
        <a:lstStyle/>
        <a:p>
          <a:endParaRPr lang="uk-UA"/>
        </a:p>
      </dgm:t>
    </dgm:pt>
    <dgm:pt modelId="{F98F9110-94D0-4623-AFA0-8DBAAD3EE025}" type="pres">
      <dgm:prSet presAssocID="{F7914670-36A4-4B19-B355-B96630416826}" presName="childShape" presStyleCnt="0"/>
      <dgm:spPr/>
    </dgm:pt>
    <dgm:pt modelId="{8137E098-53A6-449F-831E-89E01B974773}" type="pres">
      <dgm:prSet presAssocID="{BDEF91A5-B10E-4DDE-B43B-D5D18639F3A3}" presName="Name13" presStyleLbl="parChTrans1D2" presStyleIdx="0" presStyleCnt="8"/>
      <dgm:spPr/>
      <dgm:t>
        <a:bodyPr/>
        <a:lstStyle/>
        <a:p>
          <a:endParaRPr lang="uk-UA"/>
        </a:p>
      </dgm:t>
    </dgm:pt>
    <dgm:pt modelId="{1E0C8A96-1CF3-49B2-8593-D2BDECE844B6}" type="pres">
      <dgm:prSet presAssocID="{A652E74A-1564-47ED-8E35-A9E557542BDE}" presName="childText" presStyleLbl="bgAcc1" presStyleIdx="0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617DB8-5234-4DDC-8EB4-3737FFC694CF}" type="pres">
      <dgm:prSet presAssocID="{1FEB456D-8A6D-461B-BFBD-7F1D07B0853E}" presName="Name13" presStyleLbl="parChTrans1D2" presStyleIdx="1" presStyleCnt="8"/>
      <dgm:spPr/>
      <dgm:t>
        <a:bodyPr/>
        <a:lstStyle/>
        <a:p>
          <a:endParaRPr lang="uk-UA"/>
        </a:p>
      </dgm:t>
    </dgm:pt>
    <dgm:pt modelId="{91F902F2-62C6-43CC-BF36-3A08B20F35EF}" type="pres">
      <dgm:prSet presAssocID="{F193CA8A-86FA-479F-AA98-AF8D64E2E39B}" presName="childText" presStyleLbl="bgAcc1" presStyleIdx="1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236404-8E67-4E66-80B5-4138521144A6}" type="pres">
      <dgm:prSet presAssocID="{00085B4E-AA0C-4361-86BE-C2AEB3830D9A}" presName="Name13" presStyleLbl="parChTrans1D2" presStyleIdx="2" presStyleCnt="8"/>
      <dgm:spPr/>
      <dgm:t>
        <a:bodyPr/>
        <a:lstStyle/>
        <a:p>
          <a:endParaRPr lang="uk-UA"/>
        </a:p>
      </dgm:t>
    </dgm:pt>
    <dgm:pt modelId="{89FEDA4D-A458-4637-A2EE-3C4F6A8DDAE8}" type="pres">
      <dgm:prSet presAssocID="{6362702B-2F52-4F3D-B53D-62730CAF06ED}" presName="childText" presStyleLbl="bgAcc1" presStyleIdx="2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7BEBB6-3CC0-4813-B87B-7B83EF9FCC8D}" type="pres">
      <dgm:prSet presAssocID="{D90C83D6-9E99-45EF-954D-B35B170DB299}" presName="Name13" presStyleLbl="parChTrans1D2" presStyleIdx="3" presStyleCnt="8"/>
      <dgm:spPr/>
      <dgm:t>
        <a:bodyPr/>
        <a:lstStyle/>
        <a:p>
          <a:endParaRPr lang="uk-UA"/>
        </a:p>
      </dgm:t>
    </dgm:pt>
    <dgm:pt modelId="{564FED2C-ADD4-4D71-99E1-16CB904AD0EB}" type="pres">
      <dgm:prSet presAssocID="{7DFDADBD-52F0-4C6A-8B94-7EB461C586C3}" presName="childText" presStyleLbl="bgAcc1" presStyleIdx="3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049810-FD48-48F6-A06D-661996699273}" type="pres">
      <dgm:prSet presAssocID="{25D01B3F-240A-4536-86C6-999D70D49B83}" presName="root" presStyleCnt="0"/>
      <dgm:spPr/>
    </dgm:pt>
    <dgm:pt modelId="{E58AC279-D9C7-4A25-BB60-7308B6E3EC59}" type="pres">
      <dgm:prSet presAssocID="{25D01B3F-240A-4536-86C6-999D70D49B83}" presName="rootComposite" presStyleCnt="0"/>
      <dgm:spPr/>
    </dgm:pt>
    <dgm:pt modelId="{4980243D-2738-4B0B-9F38-191C6861EC6D}" type="pres">
      <dgm:prSet presAssocID="{25D01B3F-240A-4536-86C6-999D70D49B83}" presName="rootText" presStyleLbl="node1" presStyleIdx="1" presStyleCnt="2" custScaleX="261458"/>
      <dgm:spPr/>
      <dgm:t>
        <a:bodyPr/>
        <a:lstStyle/>
        <a:p>
          <a:endParaRPr lang="uk-UA"/>
        </a:p>
      </dgm:t>
    </dgm:pt>
    <dgm:pt modelId="{09858840-D4A3-46A9-8AB1-6AD29B82C434}" type="pres">
      <dgm:prSet presAssocID="{25D01B3F-240A-4536-86C6-999D70D49B83}" presName="rootConnector" presStyleLbl="node1" presStyleIdx="1" presStyleCnt="2"/>
      <dgm:spPr/>
      <dgm:t>
        <a:bodyPr/>
        <a:lstStyle/>
        <a:p>
          <a:endParaRPr lang="uk-UA"/>
        </a:p>
      </dgm:t>
    </dgm:pt>
    <dgm:pt modelId="{2E47D083-4A8E-4AD1-878F-DF58E89CA92D}" type="pres">
      <dgm:prSet presAssocID="{25D01B3F-240A-4536-86C6-999D70D49B83}" presName="childShape" presStyleCnt="0"/>
      <dgm:spPr/>
    </dgm:pt>
    <dgm:pt modelId="{01EDA8D9-3B31-45A2-B4DA-261643645859}" type="pres">
      <dgm:prSet presAssocID="{FFA5FA0A-541E-4ACF-AAB2-EE8315DE8D22}" presName="Name13" presStyleLbl="parChTrans1D2" presStyleIdx="4" presStyleCnt="8"/>
      <dgm:spPr/>
      <dgm:t>
        <a:bodyPr/>
        <a:lstStyle/>
        <a:p>
          <a:endParaRPr lang="uk-UA"/>
        </a:p>
      </dgm:t>
    </dgm:pt>
    <dgm:pt modelId="{D6E0055C-BDD9-40EC-9350-821DFA1B99B4}" type="pres">
      <dgm:prSet presAssocID="{3FC25555-1065-423B-B0E9-831D3CA5086A}" presName="childText" presStyleLbl="bgAcc1" presStyleIdx="4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8E8E71-A887-4351-A50F-0F49F3215971}" type="pres">
      <dgm:prSet presAssocID="{9E14061F-E795-46B9-B8FC-E3501EC538B2}" presName="Name13" presStyleLbl="parChTrans1D2" presStyleIdx="5" presStyleCnt="8"/>
      <dgm:spPr/>
      <dgm:t>
        <a:bodyPr/>
        <a:lstStyle/>
        <a:p>
          <a:endParaRPr lang="uk-UA"/>
        </a:p>
      </dgm:t>
    </dgm:pt>
    <dgm:pt modelId="{A1046991-A080-4F6F-86D1-1A86AA653A5A}" type="pres">
      <dgm:prSet presAssocID="{07F7583D-B4A5-4038-BAA5-778BBA46ECC5}" presName="childText" presStyleLbl="bgAcc1" presStyleIdx="5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E9DDDF-3382-4E5D-8698-2B63A6744653}" type="pres">
      <dgm:prSet presAssocID="{6D0878CC-641F-4E90-AE6F-1D1B7B46C401}" presName="Name13" presStyleLbl="parChTrans1D2" presStyleIdx="6" presStyleCnt="8"/>
      <dgm:spPr/>
      <dgm:t>
        <a:bodyPr/>
        <a:lstStyle/>
        <a:p>
          <a:endParaRPr lang="uk-UA"/>
        </a:p>
      </dgm:t>
    </dgm:pt>
    <dgm:pt modelId="{4314926C-2F09-421B-91F5-EA419B9ABD36}" type="pres">
      <dgm:prSet presAssocID="{09CD6BFF-9DBD-44EE-B244-B621D80E5045}" presName="childText" presStyleLbl="bgAcc1" presStyleIdx="6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B7C2D6-2564-4D1F-9141-B691C1E06D72}" type="pres">
      <dgm:prSet presAssocID="{BD63AF09-80B7-420A-B6E6-CF8BA89CA747}" presName="Name13" presStyleLbl="parChTrans1D2" presStyleIdx="7" presStyleCnt="8"/>
      <dgm:spPr/>
      <dgm:t>
        <a:bodyPr/>
        <a:lstStyle/>
        <a:p>
          <a:endParaRPr lang="uk-UA"/>
        </a:p>
      </dgm:t>
    </dgm:pt>
    <dgm:pt modelId="{A9B6D580-D3EC-4552-8B1D-618FA4F1D265}" type="pres">
      <dgm:prSet presAssocID="{114BA716-19BD-4F3D-8F4B-B74B8A13865B}" presName="childText" presStyleLbl="bgAcc1" presStyleIdx="7" presStyleCnt="8" custScaleX="2413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4B3ACF-3BF4-4661-AE10-359ECFE45265}" type="presOf" srcId="{F193CA8A-86FA-479F-AA98-AF8D64E2E39B}" destId="{91F902F2-62C6-43CC-BF36-3A08B20F35EF}" srcOrd="0" destOrd="0" presId="urn:microsoft.com/office/officeart/2005/8/layout/hierarchy3"/>
    <dgm:cxn modelId="{7C86438F-8E90-4FDD-AA56-FD497ADE5D21}" srcId="{25D01B3F-240A-4536-86C6-999D70D49B83}" destId="{3FC25555-1065-423B-B0E9-831D3CA5086A}" srcOrd="0" destOrd="0" parTransId="{FFA5FA0A-541E-4ACF-AAB2-EE8315DE8D22}" sibTransId="{E71BDE9E-9484-4CCF-B1E8-7E3F7163C674}"/>
    <dgm:cxn modelId="{A74AD2FC-E78D-4494-9E08-5355419D6EC5}" srcId="{25D01B3F-240A-4536-86C6-999D70D49B83}" destId="{09CD6BFF-9DBD-44EE-B244-B621D80E5045}" srcOrd="2" destOrd="0" parTransId="{6D0878CC-641F-4E90-AE6F-1D1B7B46C401}" sibTransId="{03013715-B9FC-4D8F-B0D4-351EDFAF2DD6}"/>
    <dgm:cxn modelId="{0B03333F-5BB7-447E-8EC0-E05B69272C43}" srcId="{F7914670-36A4-4B19-B355-B96630416826}" destId="{7DFDADBD-52F0-4C6A-8B94-7EB461C586C3}" srcOrd="3" destOrd="0" parTransId="{D90C83D6-9E99-45EF-954D-B35B170DB299}" sibTransId="{C1AC3953-1BB9-4BBC-A8A9-AC59D497A04C}"/>
    <dgm:cxn modelId="{7575C1F8-32B0-4093-86D0-D5C023CD5F25}" srcId="{F7914670-36A4-4B19-B355-B96630416826}" destId="{F193CA8A-86FA-479F-AA98-AF8D64E2E39B}" srcOrd="1" destOrd="0" parTransId="{1FEB456D-8A6D-461B-BFBD-7F1D07B0853E}" sibTransId="{8AFE4A6C-92F7-4A3F-81B8-32C7C75FAEE4}"/>
    <dgm:cxn modelId="{E1DB4C12-AEA4-4CCD-B328-84E4F2150C0D}" type="presOf" srcId="{6362702B-2F52-4F3D-B53D-62730CAF06ED}" destId="{89FEDA4D-A458-4637-A2EE-3C4F6A8DDAE8}" srcOrd="0" destOrd="0" presId="urn:microsoft.com/office/officeart/2005/8/layout/hierarchy3"/>
    <dgm:cxn modelId="{0CB8D7A8-7860-44E9-8D41-7B390975D57E}" srcId="{25D01B3F-240A-4536-86C6-999D70D49B83}" destId="{114BA716-19BD-4F3D-8F4B-B74B8A13865B}" srcOrd="3" destOrd="0" parTransId="{BD63AF09-80B7-420A-B6E6-CF8BA89CA747}" sibTransId="{F7B1621E-33B7-4340-9AA5-57EC6AE5A3DB}"/>
    <dgm:cxn modelId="{9A0600FC-6EA2-427B-84EF-E564BA180E6F}" srcId="{DEBDCBCF-0913-4C77-9698-702E304FD9AD}" destId="{F7914670-36A4-4B19-B355-B96630416826}" srcOrd="0" destOrd="0" parTransId="{4F2BC0E6-59CD-4930-95EE-DAB55F925244}" sibTransId="{D581194F-73C8-459A-91BD-52E29C8387C9}"/>
    <dgm:cxn modelId="{298FDAD9-944B-4E3B-8BEC-B11376B9C80E}" type="presOf" srcId="{00085B4E-AA0C-4361-86BE-C2AEB3830D9A}" destId="{B2236404-8E67-4E66-80B5-4138521144A6}" srcOrd="0" destOrd="0" presId="urn:microsoft.com/office/officeart/2005/8/layout/hierarchy3"/>
    <dgm:cxn modelId="{72977764-5F49-450A-856C-74D28C3EBE8D}" type="presOf" srcId="{09CD6BFF-9DBD-44EE-B244-B621D80E5045}" destId="{4314926C-2F09-421B-91F5-EA419B9ABD36}" srcOrd="0" destOrd="0" presId="urn:microsoft.com/office/officeart/2005/8/layout/hierarchy3"/>
    <dgm:cxn modelId="{374FAAD2-0917-47A3-8AB6-1791D10F6215}" type="presOf" srcId="{25D01B3F-240A-4536-86C6-999D70D49B83}" destId="{09858840-D4A3-46A9-8AB1-6AD29B82C434}" srcOrd="1" destOrd="0" presId="urn:microsoft.com/office/officeart/2005/8/layout/hierarchy3"/>
    <dgm:cxn modelId="{D915166E-5C8C-4AB6-8C65-12FDA8F4A320}" type="presOf" srcId="{07F7583D-B4A5-4038-BAA5-778BBA46ECC5}" destId="{A1046991-A080-4F6F-86D1-1A86AA653A5A}" srcOrd="0" destOrd="0" presId="urn:microsoft.com/office/officeart/2005/8/layout/hierarchy3"/>
    <dgm:cxn modelId="{5E4475B2-86A1-44AD-9395-23673BACB8C1}" type="presOf" srcId="{F7914670-36A4-4B19-B355-B96630416826}" destId="{099FBFC5-CC37-4B30-B583-16CCEB998E8B}" srcOrd="1" destOrd="0" presId="urn:microsoft.com/office/officeart/2005/8/layout/hierarchy3"/>
    <dgm:cxn modelId="{D85D5F60-B2DE-429B-8CE7-D5A6D7F11791}" type="presOf" srcId="{D90C83D6-9E99-45EF-954D-B35B170DB299}" destId="{847BEBB6-3CC0-4813-B87B-7B83EF9FCC8D}" srcOrd="0" destOrd="0" presId="urn:microsoft.com/office/officeart/2005/8/layout/hierarchy3"/>
    <dgm:cxn modelId="{D88935D3-3492-460F-B818-116044725EA2}" type="presOf" srcId="{25D01B3F-240A-4536-86C6-999D70D49B83}" destId="{4980243D-2738-4B0B-9F38-191C6861EC6D}" srcOrd="0" destOrd="0" presId="urn:microsoft.com/office/officeart/2005/8/layout/hierarchy3"/>
    <dgm:cxn modelId="{B999496B-9415-4918-B124-C0AD12AD8BB3}" type="presOf" srcId="{114BA716-19BD-4F3D-8F4B-B74B8A13865B}" destId="{A9B6D580-D3EC-4552-8B1D-618FA4F1D265}" srcOrd="0" destOrd="0" presId="urn:microsoft.com/office/officeart/2005/8/layout/hierarchy3"/>
    <dgm:cxn modelId="{B2B1B528-694C-439C-9CB4-3CF6DA5A18B5}" srcId="{25D01B3F-240A-4536-86C6-999D70D49B83}" destId="{07F7583D-B4A5-4038-BAA5-778BBA46ECC5}" srcOrd="1" destOrd="0" parTransId="{9E14061F-E795-46B9-B8FC-E3501EC538B2}" sibTransId="{7C5BA2F2-87CA-43EA-B1F1-431233747F9F}"/>
    <dgm:cxn modelId="{17E38921-F4C3-45BC-A3E6-33D5056E09A6}" type="presOf" srcId="{7DFDADBD-52F0-4C6A-8B94-7EB461C586C3}" destId="{564FED2C-ADD4-4D71-99E1-16CB904AD0EB}" srcOrd="0" destOrd="0" presId="urn:microsoft.com/office/officeart/2005/8/layout/hierarchy3"/>
    <dgm:cxn modelId="{EBE79825-D03F-4918-8ADB-94EBBC7FB867}" type="presOf" srcId="{BD63AF09-80B7-420A-B6E6-CF8BA89CA747}" destId="{99B7C2D6-2564-4D1F-9141-B691C1E06D72}" srcOrd="0" destOrd="0" presId="urn:microsoft.com/office/officeart/2005/8/layout/hierarchy3"/>
    <dgm:cxn modelId="{F0A984E3-111E-4263-A700-94DF7C557ADF}" type="presOf" srcId="{6D0878CC-641F-4E90-AE6F-1D1B7B46C401}" destId="{DAE9DDDF-3382-4E5D-8698-2B63A6744653}" srcOrd="0" destOrd="0" presId="urn:microsoft.com/office/officeart/2005/8/layout/hierarchy3"/>
    <dgm:cxn modelId="{E9B7928A-FD75-44D8-BEBE-6543BD974A39}" srcId="{DEBDCBCF-0913-4C77-9698-702E304FD9AD}" destId="{25D01B3F-240A-4536-86C6-999D70D49B83}" srcOrd="1" destOrd="0" parTransId="{AB147A4C-F711-4580-BCF6-B1C592B8AB28}" sibTransId="{3251D8AF-0EB3-4FCA-A0CA-40150C9E098D}"/>
    <dgm:cxn modelId="{AF4058BE-B246-499F-8FEB-358AAE7CB606}" type="presOf" srcId="{FFA5FA0A-541E-4ACF-AAB2-EE8315DE8D22}" destId="{01EDA8D9-3B31-45A2-B4DA-261643645859}" srcOrd="0" destOrd="0" presId="urn:microsoft.com/office/officeart/2005/8/layout/hierarchy3"/>
    <dgm:cxn modelId="{14FDBF36-4CB5-4EFD-AD34-08F77E9979A2}" srcId="{F7914670-36A4-4B19-B355-B96630416826}" destId="{6362702B-2F52-4F3D-B53D-62730CAF06ED}" srcOrd="2" destOrd="0" parTransId="{00085B4E-AA0C-4361-86BE-C2AEB3830D9A}" sibTransId="{C25DB2FF-27DF-4EDB-AC9D-4DE5E60FA7F9}"/>
    <dgm:cxn modelId="{470FC796-A73F-4551-B473-99141AE74852}" type="presOf" srcId="{1FEB456D-8A6D-461B-BFBD-7F1D07B0853E}" destId="{11617DB8-5234-4DDC-8EB4-3737FFC694CF}" srcOrd="0" destOrd="0" presId="urn:microsoft.com/office/officeart/2005/8/layout/hierarchy3"/>
    <dgm:cxn modelId="{6256F85D-0636-4037-8D79-E3AFEE0D81E7}" type="presOf" srcId="{9E14061F-E795-46B9-B8FC-E3501EC538B2}" destId="{168E8E71-A887-4351-A50F-0F49F3215971}" srcOrd="0" destOrd="0" presId="urn:microsoft.com/office/officeart/2005/8/layout/hierarchy3"/>
    <dgm:cxn modelId="{851B122F-3A99-45A6-9042-ABCC95E57D59}" srcId="{F7914670-36A4-4B19-B355-B96630416826}" destId="{A652E74A-1564-47ED-8E35-A9E557542BDE}" srcOrd="0" destOrd="0" parTransId="{BDEF91A5-B10E-4DDE-B43B-D5D18639F3A3}" sibTransId="{46CDEB82-DB23-49AC-A72B-0513E977F07E}"/>
    <dgm:cxn modelId="{9D500101-A69E-40A0-81AE-9008F9000363}" type="presOf" srcId="{DEBDCBCF-0913-4C77-9698-702E304FD9AD}" destId="{2031F7AF-A472-420D-8CA4-441380D033E8}" srcOrd="0" destOrd="0" presId="urn:microsoft.com/office/officeart/2005/8/layout/hierarchy3"/>
    <dgm:cxn modelId="{6BE3F3F2-B269-4889-A2BF-825617E8E1DA}" type="presOf" srcId="{F7914670-36A4-4B19-B355-B96630416826}" destId="{5BB562DC-2C0C-48B6-A92A-E64F39D599AF}" srcOrd="0" destOrd="0" presId="urn:microsoft.com/office/officeart/2005/8/layout/hierarchy3"/>
    <dgm:cxn modelId="{06E033CD-E423-4525-8BB2-16279C43AA75}" type="presOf" srcId="{3FC25555-1065-423B-B0E9-831D3CA5086A}" destId="{D6E0055C-BDD9-40EC-9350-821DFA1B99B4}" srcOrd="0" destOrd="0" presId="urn:microsoft.com/office/officeart/2005/8/layout/hierarchy3"/>
    <dgm:cxn modelId="{4D7AC3B5-C4A3-421B-985A-92BD3EF236BD}" type="presOf" srcId="{BDEF91A5-B10E-4DDE-B43B-D5D18639F3A3}" destId="{8137E098-53A6-449F-831E-89E01B974773}" srcOrd="0" destOrd="0" presId="urn:microsoft.com/office/officeart/2005/8/layout/hierarchy3"/>
    <dgm:cxn modelId="{8165DF7D-529D-468D-82FB-C6A1F30B5885}" type="presOf" srcId="{A652E74A-1564-47ED-8E35-A9E557542BDE}" destId="{1E0C8A96-1CF3-49B2-8593-D2BDECE844B6}" srcOrd="0" destOrd="0" presId="urn:microsoft.com/office/officeart/2005/8/layout/hierarchy3"/>
    <dgm:cxn modelId="{BC16E0AB-A066-4AC9-809E-CE9E22BD2459}" type="presParOf" srcId="{2031F7AF-A472-420D-8CA4-441380D033E8}" destId="{D77AE60B-9D60-4005-85E1-04F351EDE103}" srcOrd="0" destOrd="0" presId="urn:microsoft.com/office/officeart/2005/8/layout/hierarchy3"/>
    <dgm:cxn modelId="{548ED934-BFA1-4D36-93F8-196C694A11DE}" type="presParOf" srcId="{D77AE60B-9D60-4005-85E1-04F351EDE103}" destId="{9C820BB2-6C24-492E-A9EE-A3440183D0C1}" srcOrd="0" destOrd="0" presId="urn:microsoft.com/office/officeart/2005/8/layout/hierarchy3"/>
    <dgm:cxn modelId="{E3164777-8C0C-4888-93B7-DB10D1CC8CB6}" type="presParOf" srcId="{9C820BB2-6C24-492E-A9EE-A3440183D0C1}" destId="{5BB562DC-2C0C-48B6-A92A-E64F39D599AF}" srcOrd="0" destOrd="0" presId="urn:microsoft.com/office/officeart/2005/8/layout/hierarchy3"/>
    <dgm:cxn modelId="{B70036E4-8433-4A7C-A513-19605C1D9D0D}" type="presParOf" srcId="{9C820BB2-6C24-492E-A9EE-A3440183D0C1}" destId="{099FBFC5-CC37-4B30-B583-16CCEB998E8B}" srcOrd="1" destOrd="0" presId="urn:microsoft.com/office/officeart/2005/8/layout/hierarchy3"/>
    <dgm:cxn modelId="{73DF6AF0-AF10-49E5-8463-AAFA9CE86D45}" type="presParOf" srcId="{D77AE60B-9D60-4005-85E1-04F351EDE103}" destId="{F98F9110-94D0-4623-AFA0-8DBAAD3EE025}" srcOrd="1" destOrd="0" presId="urn:microsoft.com/office/officeart/2005/8/layout/hierarchy3"/>
    <dgm:cxn modelId="{A5C6DA6C-3107-4E50-ADBC-5A269670545D}" type="presParOf" srcId="{F98F9110-94D0-4623-AFA0-8DBAAD3EE025}" destId="{8137E098-53A6-449F-831E-89E01B974773}" srcOrd="0" destOrd="0" presId="urn:microsoft.com/office/officeart/2005/8/layout/hierarchy3"/>
    <dgm:cxn modelId="{8AB82976-3447-4DC2-AD64-F534BDFA763F}" type="presParOf" srcId="{F98F9110-94D0-4623-AFA0-8DBAAD3EE025}" destId="{1E0C8A96-1CF3-49B2-8593-D2BDECE844B6}" srcOrd="1" destOrd="0" presId="urn:microsoft.com/office/officeart/2005/8/layout/hierarchy3"/>
    <dgm:cxn modelId="{4EE4C163-72EF-4945-B5BB-A44DBC197AF0}" type="presParOf" srcId="{F98F9110-94D0-4623-AFA0-8DBAAD3EE025}" destId="{11617DB8-5234-4DDC-8EB4-3737FFC694CF}" srcOrd="2" destOrd="0" presId="urn:microsoft.com/office/officeart/2005/8/layout/hierarchy3"/>
    <dgm:cxn modelId="{6C41268A-E561-4B94-BFD0-3740DDD1B4FB}" type="presParOf" srcId="{F98F9110-94D0-4623-AFA0-8DBAAD3EE025}" destId="{91F902F2-62C6-43CC-BF36-3A08B20F35EF}" srcOrd="3" destOrd="0" presId="urn:microsoft.com/office/officeart/2005/8/layout/hierarchy3"/>
    <dgm:cxn modelId="{8C6539CE-5D54-43F8-8F39-9660CAFC4F68}" type="presParOf" srcId="{F98F9110-94D0-4623-AFA0-8DBAAD3EE025}" destId="{B2236404-8E67-4E66-80B5-4138521144A6}" srcOrd="4" destOrd="0" presId="urn:microsoft.com/office/officeart/2005/8/layout/hierarchy3"/>
    <dgm:cxn modelId="{17FDA3F5-154C-4491-9F15-1165B0709B4C}" type="presParOf" srcId="{F98F9110-94D0-4623-AFA0-8DBAAD3EE025}" destId="{89FEDA4D-A458-4637-A2EE-3C4F6A8DDAE8}" srcOrd="5" destOrd="0" presId="urn:microsoft.com/office/officeart/2005/8/layout/hierarchy3"/>
    <dgm:cxn modelId="{DD9711EB-AA68-41B2-85A0-297133F3AD64}" type="presParOf" srcId="{F98F9110-94D0-4623-AFA0-8DBAAD3EE025}" destId="{847BEBB6-3CC0-4813-B87B-7B83EF9FCC8D}" srcOrd="6" destOrd="0" presId="urn:microsoft.com/office/officeart/2005/8/layout/hierarchy3"/>
    <dgm:cxn modelId="{C1DA1137-2397-401F-AEDF-90A637FDB0BE}" type="presParOf" srcId="{F98F9110-94D0-4623-AFA0-8DBAAD3EE025}" destId="{564FED2C-ADD4-4D71-99E1-16CB904AD0EB}" srcOrd="7" destOrd="0" presId="urn:microsoft.com/office/officeart/2005/8/layout/hierarchy3"/>
    <dgm:cxn modelId="{112E8CD4-B267-4971-8788-8F94527B298C}" type="presParOf" srcId="{2031F7AF-A472-420D-8CA4-441380D033E8}" destId="{11049810-FD48-48F6-A06D-661996699273}" srcOrd="1" destOrd="0" presId="urn:microsoft.com/office/officeart/2005/8/layout/hierarchy3"/>
    <dgm:cxn modelId="{EE3A84D4-1093-4D27-ABEA-CE023A8CC674}" type="presParOf" srcId="{11049810-FD48-48F6-A06D-661996699273}" destId="{E58AC279-D9C7-4A25-BB60-7308B6E3EC59}" srcOrd="0" destOrd="0" presId="urn:microsoft.com/office/officeart/2005/8/layout/hierarchy3"/>
    <dgm:cxn modelId="{763B7EC7-19C4-44FA-8863-1AE2E67608DF}" type="presParOf" srcId="{E58AC279-D9C7-4A25-BB60-7308B6E3EC59}" destId="{4980243D-2738-4B0B-9F38-191C6861EC6D}" srcOrd="0" destOrd="0" presId="urn:microsoft.com/office/officeart/2005/8/layout/hierarchy3"/>
    <dgm:cxn modelId="{090E5ABF-0166-4E2E-A645-A5D4E314FC92}" type="presParOf" srcId="{E58AC279-D9C7-4A25-BB60-7308B6E3EC59}" destId="{09858840-D4A3-46A9-8AB1-6AD29B82C434}" srcOrd="1" destOrd="0" presId="urn:microsoft.com/office/officeart/2005/8/layout/hierarchy3"/>
    <dgm:cxn modelId="{035D5C69-A07D-41F4-9D89-D1C50BDDE6CA}" type="presParOf" srcId="{11049810-FD48-48F6-A06D-661996699273}" destId="{2E47D083-4A8E-4AD1-878F-DF58E89CA92D}" srcOrd="1" destOrd="0" presId="urn:microsoft.com/office/officeart/2005/8/layout/hierarchy3"/>
    <dgm:cxn modelId="{E89293D1-92BA-436C-8F3B-23D72E20731F}" type="presParOf" srcId="{2E47D083-4A8E-4AD1-878F-DF58E89CA92D}" destId="{01EDA8D9-3B31-45A2-B4DA-261643645859}" srcOrd="0" destOrd="0" presId="urn:microsoft.com/office/officeart/2005/8/layout/hierarchy3"/>
    <dgm:cxn modelId="{255F7585-EF0A-46D7-9F16-1A0D3E148783}" type="presParOf" srcId="{2E47D083-4A8E-4AD1-878F-DF58E89CA92D}" destId="{D6E0055C-BDD9-40EC-9350-821DFA1B99B4}" srcOrd="1" destOrd="0" presId="urn:microsoft.com/office/officeart/2005/8/layout/hierarchy3"/>
    <dgm:cxn modelId="{DB8C10B5-AECC-43B4-B5FD-59B0AE307C0E}" type="presParOf" srcId="{2E47D083-4A8E-4AD1-878F-DF58E89CA92D}" destId="{168E8E71-A887-4351-A50F-0F49F3215971}" srcOrd="2" destOrd="0" presId="urn:microsoft.com/office/officeart/2005/8/layout/hierarchy3"/>
    <dgm:cxn modelId="{AB890A2B-DEB9-47E0-8B93-437FF65EE8E9}" type="presParOf" srcId="{2E47D083-4A8E-4AD1-878F-DF58E89CA92D}" destId="{A1046991-A080-4F6F-86D1-1A86AA653A5A}" srcOrd="3" destOrd="0" presId="urn:microsoft.com/office/officeart/2005/8/layout/hierarchy3"/>
    <dgm:cxn modelId="{B5470368-E984-4B03-81D9-1CA52D547931}" type="presParOf" srcId="{2E47D083-4A8E-4AD1-878F-DF58E89CA92D}" destId="{DAE9DDDF-3382-4E5D-8698-2B63A6744653}" srcOrd="4" destOrd="0" presId="urn:microsoft.com/office/officeart/2005/8/layout/hierarchy3"/>
    <dgm:cxn modelId="{C25EA573-BDED-40FA-BC1C-83F3E33BBCCD}" type="presParOf" srcId="{2E47D083-4A8E-4AD1-878F-DF58E89CA92D}" destId="{4314926C-2F09-421B-91F5-EA419B9ABD36}" srcOrd="5" destOrd="0" presId="urn:microsoft.com/office/officeart/2005/8/layout/hierarchy3"/>
    <dgm:cxn modelId="{C7FE7C18-5107-4CFA-8988-1239C5A59427}" type="presParOf" srcId="{2E47D083-4A8E-4AD1-878F-DF58E89CA92D}" destId="{99B7C2D6-2564-4D1F-9141-B691C1E06D72}" srcOrd="6" destOrd="0" presId="urn:microsoft.com/office/officeart/2005/8/layout/hierarchy3"/>
    <dgm:cxn modelId="{7D0A42F6-7026-4572-8EBD-D03B77F3B843}" type="presParOf" srcId="{2E47D083-4A8E-4AD1-878F-DF58E89CA92D}" destId="{A9B6D580-D3EC-4552-8B1D-618FA4F1D265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9E917-53C1-4DCB-85F7-9A7754746437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 phldr="1"/>
      <dgm:spPr/>
    </dgm:pt>
    <dgm:pt modelId="{A84DDEA6-39F9-4B5F-A5BC-D74B1949AA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Мотиваційно-цільовий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компонент</a:t>
          </a:r>
          <a:endParaRPr kumimoji="0" lang="ru-RU" sz="22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AB77300-5933-416F-969D-2A1A6511DEC6}" type="parTrans" cxnId="{C001A551-D915-4050-945F-1622C10E47B9}">
      <dgm:prSet/>
      <dgm:spPr/>
      <dgm:t>
        <a:bodyPr/>
        <a:lstStyle/>
        <a:p>
          <a:endParaRPr lang="uk-UA" sz="2200" b="0"/>
        </a:p>
      </dgm:t>
    </dgm:pt>
    <dgm:pt modelId="{D5849B1E-9276-4282-95A9-534DE047348D}" type="sibTrans" cxnId="{C001A551-D915-4050-945F-1622C10E47B9}">
      <dgm:prSet/>
      <dgm:spPr/>
      <dgm:t>
        <a:bodyPr/>
        <a:lstStyle/>
        <a:p>
          <a:endParaRPr lang="uk-UA" sz="2200" b="0"/>
        </a:p>
      </dgm:t>
    </dgm:pt>
    <dgm:pt modelId="{0EA30E57-5AAC-4ADD-8E24-10FA769F7D8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Змістовний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компонент</a:t>
          </a:r>
          <a:endParaRPr kumimoji="0" lang="ru-RU" sz="22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2678C86C-7DCA-48D6-B7E2-C0414690D27D}" type="parTrans" cxnId="{F6AA1AC4-54CC-4AA3-8F2C-05F762D9F084}">
      <dgm:prSet/>
      <dgm:spPr/>
      <dgm:t>
        <a:bodyPr/>
        <a:lstStyle/>
        <a:p>
          <a:endParaRPr lang="uk-UA" sz="2200" b="0"/>
        </a:p>
      </dgm:t>
    </dgm:pt>
    <dgm:pt modelId="{907206ED-F1E7-4B36-BBFB-1CBF3EE02F7C}" type="sibTrans" cxnId="{F6AA1AC4-54CC-4AA3-8F2C-05F762D9F084}">
      <dgm:prSet/>
      <dgm:spPr/>
      <dgm:t>
        <a:bodyPr/>
        <a:lstStyle/>
        <a:p>
          <a:endParaRPr lang="uk-UA" sz="2200" b="0"/>
        </a:p>
      </dgm:t>
    </dgm:pt>
    <dgm:pt modelId="{A48D0382-1E80-4612-A654-7BB7F485381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err="1" smtClean="0">
              <a:ln/>
              <a:effectLst/>
              <a:latin typeface="Arial" charset="0"/>
            </a:rPr>
            <a:t>Операційно-діяльнісний</a:t>
          </a: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компонент</a:t>
          </a:r>
          <a:endParaRPr kumimoji="0" lang="ru-RU" sz="22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0F21BDDD-4DD5-43AF-A758-66D82601AFFF}" type="parTrans" cxnId="{12FBC961-017C-4BF4-978B-83E892B76D48}">
      <dgm:prSet/>
      <dgm:spPr/>
      <dgm:t>
        <a:bodyPr/>
        <a:lstStyle/>
        <a:p>
          <a:endParaRPr lang="uk-UA" sz="2200" b="0"/>
        </a:p>
      </dgm:t>
    </dgm:pt>
    <dgm:pt modelId="{788BA76A-AA45-42C0-9EE7-CEFCFD868B62}" type="sibTrans" cxnId="{12FBC961-017C-4BF4-978B-83E892B76D48}">
      <dgm:prSet/>
      <dgm:spPr/>
      <dgm:t>
        <a:bodyPr/>
        <a:lstStyle/>
        <a:p>
          <a:endParaRPr lang="uk-UA" sz="2200" b="0"/>
        </a:p>
      </dgm:t>
    </dgm:pt>
    <dgm:pt modelId="{60802466-7325-49AC-A39E-06D5213607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Оцінно-результативний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0" i="0" u="none" strike="noStrike" cap="none" normalizeH="0" baseline="0" dirty="0" smtClean="0">
              <a:ln/>
              <a:effectLst/>
              <a:latin typeface="Arial" charset="0"/>
            </a:rPr>
            <a:t>компонент</a:t>
          </a:r>
          <a:endParaRPr kumimoji="0" lang="ru-RU" sz="22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710AC66-BD91-421C-8875-B39315AB1B2B}" type="parTrans" cxnId="{B6D48F1E-8E24-443E-A740-4820B04E744A}">
      <dgm:prSet/>
      <dgm:spPr/>
      <dgm:t>
        <a:bodyPr/>
        <a:lstStyle/>
        <a:p>
          <a:endParaRPr lang="uk-UA" sz="2200" b="0"/>
        </a:p>
      </dgm:t>
    </dgm:pt>
    <dgm:pt modelId="{69F9CC11-E62F-4324-8592-E1485F6797AB}" type="sibTrans" cxnId="{B6D48F1E-8E24-443E-A740-4820B04E744A}">
      <dgm:prSet/>
      <dgm:spPr/>
      <dgm:t>
        <a:bodyPr/>
        <a:lstStyle/>
        <a:p>
          <a:endParaRPr lang="uk-UA" sz="2200" b="0"/>
        </a:p>
      </dgm:t>
    </dgm:pt>
    <dgm:pt modelId="{A68FE5FA-8B6B-4259-B35D-904BD3F09993}" type="pres">
      <dgm:prSet presAssocID="{30B9E917-53C1-4DCB-85F7-9A77547464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29536B-36F3-4F44-88C7-6BE35B1C4A5A}" type="pres">
      <dgm:prSet presAssocID="{A84DDEA6-39F9-4B5F-A5BC-D74B1949AA0D}" presName="hierRoot1" presStyleCnt="0">
        <dgm:presLayoutVars>
          <dgm:hierBranch/>
        </dgm:presLayoutVars>
      </dgm:prSet>
      <dgm:spPr/>
    </dgm:pt>
    <dgm:pt modelId="{631BA367-127F-4D09-A1E7-32310D9979FB}" type="pres">
      <dgm:prSet presAssocID="{A84DDEA6-39F9-4B5F-A5BC-D74B1949AA0D}" presName="rootComposite1" presStyleCnt="0"/>
      <dgm:spPr/>
    </dgm:pt>
    <dgm:pt modelId="{16BA0AB8-881D-439D-9071-08154FC26416}" type="pres">
      <dgm:prSet presAssocID="{A84DDEA6-39F9-4B5F-A5BC-D74B1949AA0D}" presName="rootText1" presStyleLbl="node0" presStyleIdx="0" presStyleCnt="1" custScaleX="2042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63F48A-0D3B-49CC-936B-F5DB2C1D51C8}" type="pres">
      <dgm:prSet presAssocID="{A84DDEA6-39F9-4B5F-A5BC-D74B1949AA0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66FD6DE-CD73-449E-BD0C-FC141730D4B2}" type="pres">
      <dgm:prSet presAssocID="{A84DDEA6-39F9-4B5F-A5BC-D74B1949AA0D}" presName="hierChild2" presStyleCnt="0"/>
      <dgm:spPr/>
    </dgm:pt>
    <dgm:pt modelId="{99579904-D859-4D8F-A4B6-88C05E21B75F}" type="pres">
      <dgm:prSet presAssocID="{2678C86C-7DCA-48D6-B7E2-C0414690D27D}" presName="Name35" presStyleLbl="parChTrans1D2" presStyleIdx="0" presStyleCnt="1"/>
      <dgm:spPr/>
      <dgm:t>
        <a:bodyPr/>
        <a:lstStyle/>
        <a:p>
          <a:endParaRPr lang="uk-UA"/>
        </a:p>
      </dgm:t>
    </dgm:pt>
    <dgm:pt modelId="{9D1817B6-DFBC-46E8-B0C4-1E29F7FF32A1}" type="pres">
      <dgm:prSet presAssocID="{0EA30E57-5AAC-4ADD-8E24-10FA769F7D89}" presName="hierRoot2" presStyleCnt="0">
        <dgm:presLayoutVars>
          <dgm:hierBranch/>
        </dgm:presLayoutVars>
      </dgm:prSet>
      <dgm:spPr/>
    </dgm:pt>
    <dgm:pt modelId="{6393EA88-E15C-49BF-B21D-07469593810D}" type="pres">
      <dgm:prSet presAssocID="{0EA30E57-5AAC-4ADD-8E24-10FA769F7D89}" presName="rootComposite" presStyleCnt="0"/>
      <dgm:spPr/>
    </dgm:pt>
    <dgm:pt modelId="{FE5ADEDA-BF3F-447A-9733-7C453739B1C0}" type="pres">
      <dgm:prSet presAssocID="{0EA30E57-5AAC-4ADD-8E24-10FA769F7D89}" presName="rootText" presStyleLbl="node2" presStyleIdx="0" presStyleCnt="1" custScaleX="2042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28A233-78AC-47DA-B4BE-71B948214E21}" type="pres">
      <dgm:prSet presAssocID="{0EA30E57-5AAC-4ADD-8E24-10FA769F7D89}" presName="rootConnector" presStyleLbl="node2" presStyleIdx="0" presStyleCnt="1"/>
      <dgm:spPr/>
      <dgm:t>
        <a:bodyPr/>
        <a:lstStyle/>
        <a:p>
          <a:endParaRPr lang="uk-UA"/>
        </a:p>
      </dgm:t>
    </dgm:pt>
    <dgm:pt modelId="{558D50F8-7B65-426F-912F-25E8C8D096A4}" type="pres">
      <dgm:prSet presAssocID="{0EA30E57-5AAC-4ADD-8E24-10FA769F7D89}" presName="hierChild4" presStyleCnt="0"/>
      <dgm:spPr/>
    </dgm:pt>
    <dgm:pt modelId="{8779C80C-656A-4A46-BAD7-E08BE2F8EA67}" type="pres">
      <dgm:prSet presAssocID="{0F21BDDD-4DD5-43AF-A758-66D82601AFFF}" presName="Name35" presStyleLbl="parChTrans1D3" presStyleIdx="0" presStyleCnt="1"/>
      <dgm:spPr/>
      <dgm:t>
        <a:bodyPr/>
        <a:lstStyle/>
        <a:p>
          <a:endParaRPr lang="uk-UA"/>
        </a:p>
      </dgm:t>
    </dgm:pt>
    <dgm:pt modelId="{31B9397A-6FC8-4888-BF6C-A3B8F1B18E7F}" type="pres">
      <dgm:prSet presAssocID="{A48D0382-1E80-4612-A654-7BB7F4853813}" presName="hierRoot2" presStyleCnt="0">
        <dgm:presLayoutVars>
          <dgm:hierBranch/>
        </dgm:presLayoutVars>
      </dgm:prSet>
      <dgm:spPr/>
    </dgm:pt>
    <dgm:pt modelId="{646B5283-3896-4B42-964B-DDC459AB1E13}" type="pres">
      <dgm:prSet presAssocID="{A48D0382-1E80-4612-A654-7BB7F4853813}" presName="rootComposite" presStyleCnt="0"/>
      <dgm:spPr/>
    </dgm:pt>
    <dgm:pt modelId="{D30F7246-47F9-4EEF-8336-280FFF90666C}" type="pres">
      <dgm:prSet presAssocID="{A48D0382-1E80-4612-A654-7BB7F4853813}" presName="rootText" presStyleLbl="node3" presStyleIdx="0" presStyleCnt="1" custScaleX="2042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C1B234-AD2D-4452-AAB3-DA574BD70D8F}" type="pres">
      <dgm:prSet presAssocID="{A48D0382-1E80-4612-A654-7BB7F4853813}" presName="rootConnector" presStyleLbl="node3" presStyleIdx="0" presStyleCnt="1"/>
      <dgm:spPr/>
      <dgm:t>
        <a:bodyPr/>
        <a:lstStyle/>
        <a:p>
          <a:endParaRPr lang="uk-UA"/>
        </a:p>
      </dgm:t>
    </dgm:pt>
    <dgm:pt modelId="{578FF2B7-65E2-4776-B43C-9B057D7BE4FD}" type="pres">
      <dgm:prSet presAssocID="{A48D0382-1E80-4612-A654-7BB7F4853813}" presName="hierChild4" presStyleCnt="0"/>
      <dgm:spPr/>
    </dgm:pt>
    <dgm:pt modelId="{4C6BD0A8-23D3-44D5-834E-2248F79366BB}" type="pres">
      <dgm:prSet presAssocID="{8710AC66-BD91-421C-8875-B39315AB1B2B}" presName="Name35" presStyleLbl="parChTrans1D4" presStyleIdx="0" presStyleCnt="1"/>
      <dgm:spPr/>
      <dgm:t>
        <a:bodyPr/>
        <a:lstStyle/>
        <a:p>
          <a:endParaRPr lang="uk-UA"/>
        </a:p>
      </dgm:t>
    </dgm:pt>
    <dgm:pt modelId="{59D888F0-419E-4B00-BF97-0B2334970BFA}" type="pres">
      <dgm:prSet presAssocID="{60802466-7325-49AC-A39E-06D52136072A}" presName="hierRoot2" presStyleCnt="0">
        <dgm:presLayoutVars>
          <dgm:hierBranch val="r"/>
        </dgm:presLayoutVars>
      </dgm:prSet>
      <dgm:spPr/>
    </dgm:pt>
    <dgm:pt modelId="{E7D13E69-A3ED-491C-9DA5-CEF42330358F}" type="pres">
      <dgm:prSet presAssocID="{60802466-7325-49AC-A39E-06D52136072A}" presName="rootComposite" presStyleCnt="0"/>
      <dgm:spPr/>
    </dgm:pt>
    <dgm:pt modelId="{44B0253E-9B0F-457E-886A-7CA5B4940711}" type="pres">
      <dgm:prSet presAssocID="{60802466-7325-49AC-A39E-06D52136072A}" presName="rootText" presStyleLbl="node4" presStyleIdx="0" presStyleCnt="1" custScaleX="2042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E7F0D3D-645B-4BED-8E0D-4EF98B2F1F49}" type="pres">
      <dgm:prSet presAssocID="{60802466-7325-49AC-A39E-06D52136072A}" presName="rootConnector" presStyleLbl="node4" presStyleIdx="0" presStyleCnt="1"/>
      <dgm:spPr/>
      <dgm:t>
        <a:bodyPr/>
        <a:lstStyle/>
        <a:p>
          <a:endParaRPr lang="uk-UA"/>
        </a:p>
      </dgm:t>
    </dgm:pt>
    <dgm:pt modelId="{52FC529B-EFE2-4151-8994-75F9F49BB945}" type="pres">
      <dgm:prSet presAssocID="{60802466-7325-49AC-A39E-06D52136072A}" presName="hierChild4" presStyleCnt="0"/>
      <dgm:spPr/>
    </dgm:pt>
    <dgm:pt modelId="{478AD046-92FD-4E25-BB2B-544894BBCC20}" type="pres">
      <dgm:prSet presAssocID="{60802466-7325-49AC-A39E-06D52136072A}" presName="hierChild5" presStyleCnt="0"/>
      <dgm:spPr/>
    </dgm:pt>
    <dgm:pt modelId="{00FD8F53-CF87-4F25-86F7-9C0474359233}" type="pres">
      <dgm:prSet presAssocID="{A48D0382-1E80-4612-A654-7BB7F4853813}" presName="hierChild5" presStyleCnt="0"/>
      <dgm:spPr/>
    </dgm:pt>
    <dgm:pt modelId="{126AB535-20BA-4F8F-A4D4-EBDD285B731C}" type="pres">
      <dgm:prSet presAssocID="{0EA30E57-5AAC-4ADD-8E24-10FA769F7D89}" presName="hierChild5" presStyleCnt="0"/>
      <dgm:spPr/>
    </dgm:pt>
    <dgm:pt modelId="{A4882DBA-A8C4-43C4-8E72-4F25414C9508}" type="pres">
      <dgm:prSet presAssocID="{A84DDEA6-39F9-4B5F-A5BC-D74B1949AA0D}" presName="hierChild3" presStyleCnt="0"/>
      <dgm:spPr/>
    </dgm:pt>
  </dgm:ptLst>
  <dgm:cxnLst>
    <dgm:cxn modelId="{1A741409-D9B8-4B1A-8926-E4CDFCE17693}" type="presOf" srcId="{60802466-7325-49AC-A39E-06D52136072A}" destId="{0E7F0D3D-645B-4BED-8E0D-4EF98B2F1F49}" srcOrd="1" destOrd="0" presId="urn:microsoft.com/office/officeart/2005/8/layout/orgChart1"/>
    <dgm:cxn modelId="{4CF8E0CF-1B98-4793-997A-A55FB00C8C6F}" type="presOf" srcId="{0F21BDDD-4DD5-43AF-A758-66D82601AFFF}" destId="{8779C80C-656A-4A46-BAD7-E08BE2F8EA67}" srcOrd="0" destOrd="0" presId="urn:microsoft.com/office/officeart/2005/8/layout/orgChart1"/>
    <dgm:cxn modelId="{54E7C129-615D-4CE8-BC48-1B8CFC1ECABD}" type="presOf" srcId="{A48D0382-1E80-4612-A654-7BB7F4853813}" destId="{D30F7246-47F9-4EEF-8336-280FFF90666C}" srcOrd="0" destOrd="0" presId="urn:microsoft.com/office/officeart/2005/8/layout/orgChart1"/>
    <dgm:cxn modelId="{29D28026-68C3-45CA-AC6B-533410E4AD6B}" type="presOf" srcId="{2678C86C-7DCA-48D6-B7E2-C0414690D27D}" destId="{99579904-D859-4D8F-A4B6-88C05E21B75F}" srcOrd="0" destOrd="0" presId="urn:microsoft.com/office/officeart/2005/8/layout/orgChart1"/>
    <dgm:cxn modelId="{538FFEDD-FD2A-4894-9FA9-E50A8C9E3387}" type="presOf" srcId="{A84DDEA6-39F9-4B5F-A5BC-D74B1949AA0D}" destId="{8D63F48A-0D3B-49CC-936B-F5DB2C1D51C8}" srcOrd="1" destOrd="0" presId="urn:microsoft.com/office/officeart/2005/8/layout/orgChart1"/>
    <dgm:cxn modelId="{C001A551-D915-4050-945F-1622C10E47B9}" srcId="{30B9E917-53C1-4DCB-85F7-9A7754746437}" destId="{A84DDEA6-39F9-4B5F-A5BC-D74B1949AA0D}" srcOrd="0" destOrd="0" parTransId="{AAB77300-5933-416F-969D-2A1A6511DEC6}" sibTransId="{D5849B1E-9276-4282-95A9-534DE047348D}"/>
    <dgm:cxn modelId="{A1B99C3E-780B-415F-A8D3-09985B37EF07}" type="presOf" srcId="{60802466-7325-49AC-A39E-06D52136072A}" destId="{44B0253E-9B0F-457E-886A-7CA5B4940711}" srcOrd="0" destOrd="0" presId="urn:microsoft.com/office/officeart/2005/8/layout/orgChart1"/>
    <dgm:cxn modelId="{12FBC961-017C-4BF4-978B-83E892B76D48}" srcId="{0EA30E57-5AAC-4ADD-8E24-10FA769F7D89}" destId="{A48D0382-1E80-4612-A654-7BB7F4853813}" srcOrd="0" destOrd="0" parTransId="{0F21BDDD-4DD5-43AF-A758-66D82601AFFF}" sibTransId="{788BA76A-AA45-42C0-9EE7-CEFCFD868B62}"/>
    <dgm:cxn modelId="{CCC7D851-EB8E-45D2-841B-524D1AE1B56C}" type="presOf" srcId="{A48D0382-1E80-4612-A654-7BB7F4853813}" destId="{3CC1B234-AD2D-4452-AAB3-DA574BD70D8F}" srcOrd="1" destOrd="0" presId="urn:microsoft.com/office/officeart/2005/8/layout/orgChart1"/>
    <dgm:cxn modelId="{B6D48F1E-8E24-443E-A740-4820B04E744A}" srcId="{A48D0382-1E80-4612-A654-7BB7F4853813}" destId="{60802466-7325-49AC-A39E-06D52136072A}" srcOrd="0" destOrd="0" parTransId="{8710AC66-BD91-421C-8875-B39315AB1B2B}" sibTransId="{69F9CC11-E62F-4324-8592-E1485F6797AB}"/>
    <dgm:cxn modelId="{8A435D9B-EE1E-4EC7-9AE9-52795644600E}" type="presOf" srcId="{A84DDEA6-39F9-4B5F-A5BC-D74B1949AA0D}" destId="{16BA0AB8-881D-439D-9071-08154FC26416}" srcOrd="0" destOrd="0" presId="urn:microsoft.com/office/officeart/2005/8/layout/orgChart1"/>
    <dgm:cxn modelId="{F6AA1AC4-54CC-4AA3-8F2C-05F762D9F084}" srcId="{A84DDEA6-39F9-4B5F-A5BC-D74B1949AA0D}" destId="{0EA30E57-5AAC-4ADD-8E24-10FA769F7D89}" srcOrd="0" destOrd="0" parTransId="{2678C86C-7DCA-48D6-B7E2-C0414690D27D}" sibTransId="{907206ED-F1E7-4B36-BBFB-1CBF3EE02F7C}"/>
    <dgm:cxn modelId="{089B9201-1255-4375-AC80-F75D39689AB8}" type="presOf" srcId="{0EA30E57-5AAC-4ADD-8E24-10FA769F7D89}" destId="{FE5ADEDA-BF3F-447A-9733-7C453739B1C0}" srcOrd="0" destOrd="0" presId="urn:microsoft.com/office/officeart/2005/8/layout/orgChart1"/>
    <dgm:cxn modelId="{B1B15910-AC3F-41A1-B7B1-B55D83470E6B}" type="presOf" srcId="{0EA30E57-5AAC-4ADD-8E24-10FA769F7D89}" destId="{D628A233-78AC-47DA-B4BE-71B948214E21}" srcOrd="1" destOrd="0" presId="urn:microsoft.com/office/officeart/2005/8/layout/orgChart1"/>
    <dgm:cxn modelId="{4A54276E-84A8-49CA-A123-2308FFFE5F81}" type="presOf" srcId="{8710AC66-BD91-421C-8875-B39315AB1B2B}" destId="{4C6BD0A8-23D3-44D5-834E-2248F79366BB}" srcOrd="0" destOrd="0" presId="urn:microsoft.com/office/officeart/2005/8/layout/orgChart1"/>
    <dgm:cxn modelId="{84C084A3-4494-4425-AA8F-5EF8354D18D5}" type="presOf" srcId="{30B9E917-53C1-4DCB-85F7-9A7754746437}" destId="{A68FE5FA-8B6B-4259-B35D-904BD3F09993}" srcOrd="0" destOrd="0" presId="urn:microsoft.com/office/officeart/2005/8/layout/orgChart1"/>
    <dgm:cxn modelId="{7958904A-C1FD-4A2D-8ECE-069240882E03}" type="presParOf" srcId="{A68FE5FA-8B6B-4259-B35D-904BD3F09993}" destId="{0629536B-36F3-4F44-88C7-6BE35B1C4A5A}" srcOrd="0" destOrd="0" presId="urn:microsoft.com/office/officeart/2005/8/layout/orgChart1"/>
    <dgm:cxn modelId="{4AC11C6C-A953-4094-9216-A10EFF4CEE80}" type="presParOf" srcId="{0629536B-36F3-4F44-88C7-6BE35B1C4A5A}" destId="{631BA367-127F-4D09-A1E7-32310D9979FB}" srcOrd="0" destOrd="0" presId="urn:microsoft.com/office/officeart/2005/8/layout/orgChart1"/>
    <dgm:cxn modelId="{7B89019E-5A32-4CAF-BA62-D4EF97A14A86}" type="presParOf" srcId="{631BA367-127F-4D09-A1E7-32310D9979FB}" destId="{16BA0AB8-881D-439D-9071-08154FC26416}" srcOrd="0" destOrd="0" presId="urn:microsoft.com/office/officeart/2005/8/layout/orgChart1"/>
    <dgm:cxn modelId="{D77B56F9-245A-4461-9298-59962BF67558}" type="presParOf" srcId="{631BA367-127F-4D09-A1E7-32310D9979FB}" destId="{8D63F48A-0D3B-49CC-936B-F5DB2C1D51C8}" srcOrd="1" destOrd="0" presId="urn:microsoft.com/office/officeart/2005/8/layout/orgChart1"/>
    <dgm:cxn modelId="{8725B156-D59C-479E-9A14-7AF986D9C52F}" type="presParOf" srcId="{0629536B-36F3-4F44-88C7-6BE35B1C4A5A}" destId="{A66FD6DE-CD73-449E-BD0C-FC141730D4B2}" srcOrd="1" destOrd="0" presId="urn:microsoft.com/office/officeart/2005/8/layout/orgChart1"/>
    <dgm:cxn modelId="{4C705CBE-7D8D-4157-A8E0-F9A749CD54AC}" type="presParOf" srcId="{A66FD6DE-CD73-449E-BD0C-FC141730D4B2}" destId="{99579904-D859-4D8F-A4B6-88C05E21B75F}" srcOrd="0" destOrd="0" presId="urn:microsoft.com/office/officeart/2005/8/layout/orgChart1"/>
    <dgm:cxn modelId="{0397D746-8F68-47F0-8FDD-6E606F13E210}" type="presParOf" srcId="{A66FD6DE-CD73-449E-BD0C-FC141730D4B2}" destId="{9D1817B6-DFBC-46E8-B0C4-1E29F7FF32A1}" srcOrd="1" destOrd="0" presId="urn:microsoft.com/office/officeart/2005/8/layout/orgChart1"/>
    <dgm:cxn modelId="{E340B05D-42C7-4BA1-B549-1CF7557B3BE2}" type="presParOf" srcId="{9D1817B6-DFBC-46E8-B0C4-1E29F7FF32A1}" destId="{6393EA88-E15C-49BF-B21D-07469593810D}" srcOrd="0" destOrd="0" presId="urn:microsoft.com/office/officeart/2005/8/layout/orgChart1"/>
    <dgm:cxn modelId="{93931FCE-AEEE-49FE-8995-868994801468}" type="presParOf" srcId="{6393EA88-E15C-49BF-B21D-07469593810D}" destId="{FE5ADEDA-BF3F-447A-9733-7C453739B1C0}" srcOrd="0" destOrd="0" presId="urn:microsoft.com/office/officeart/2005/8/layout/orgChart1"/>
    <dgm:cxn modelId="{27E0E10D-FC83-42B9-9B58-97B2C08C0384}" type="presParOf" srcId="{6393EA88-E15C-49BF-B21D-07469593810D}" destId="{D628A233-78AC-47DA-B4BE-71B948214E21}" srcOrd="1" destOrd="0" presId="urn:microsoft.com/office/officeart/2005/8/layout/orgChart1"/>
    <dgm:cxn modelId="{9A78FAF7-9088-481A-B5B1-42A46A3C58A2}" type="presParOf" srcId="{9D1817B6-DFBC-46E8-B0C4-1E29F7FF32A1}" destId="{558D50F8-7B65-426F-912F-25E8C8D096A4}" srcOrd="1" destOrd="0" presId="urn:microsoft.com/office/officeart/2005/8/layout/orgChart1"/>
    <dgm:cxn modelId="{5A22EC29-1B84-491C-8150-3FAF896E0E91}" type="presParOf" srcId="{558D50F8-7B65-426F-912F-25E8C8D096A4}" destId="{8779C80C-656A-4A46-BAD7-E08BE2F8EA67}" srcOrd="0" destOrd="0" presId="urn:microsoft.com/office/officeart/2005/8/layout/orgChart1"/>
    <dgm:cxn modelId="{B52AC6B9-1E4D-443C-B10F-96AC7BD9F208}" type="presParOf" srcId="{558D50F8-7B65-426F-912F-25E8C8D096A4}" destId="{31B9397A-6FC8-4888-BF6C-A3B8F1B18E7F}" srcOrd="1" destOrd="0" presId="urn:microsoft.com/office/officeart/2005/8/layout/orgChart1"/>
    <dgm:cxn modelId="{15F1C46C-66F8-49E3-86A8-F0F1741E8633}" type="presParOf" srcId="{31B9397A-6FC8-4888-BF6C-A3B8F1B18E7F}" destId="{646B5283-3896-4B42-964B-DDC459AB1E13}" srcOrd="0" destOrd="0" presId="urn:microsoft.com/office/officeart/2005/8/layout/orgChart1"/>
    <dgm:cxn modelId="{09B7A339-1770-4ED2-AD1B-EC360D062A1D}" type="presParOf" srcId="{646B5283-3896-4B42-964B-DDC459AB1E13}" destId="{D30F7246-47F9-4EEF-8336-280FFF90666C}" srcOrd="0" destOrd="0" presId="urn:microsoft.com/office/officeart/2005/8/layout/orgChart1"/>
    <dgm:cxn modelId="{6ABFDD8C-D545-43AA-9F57-571BD777D71B}" type="presParOf" srcId="{646B5283-3896-4B42-964B-DDC459AB1E13}" destId="{3CC1B234-AD2D-4452-AAB3-DA574BD70D8F}" srcOrd="1" destOrd="0" presId="urn:microsoft.com/office/officeart/2005/8/layout/orgChart1"/>
    <dgm:cxn modelId="{A3B15467-2884-42C0-93E9-9F4DF152171C}" type="presParOf" srcId="{31B9397A-6FC8-4888-BF6C-A3B8F1B18E7F}" destId="{578FF2B7-65E2-4776-B43C-9B057D7BE4FD}" srcOrd="1" destOrd="0" presId="urn:microsoft.com/office/officeart/2005/8/layout/orgChart1"/>
    <dgm:cxn modelId="{D63CB517-3C5B-4038-8F44-6AB8F7D5449F}" type="presParOf" srcId="{578FF2B7-65E2-4776-B43C-9B057D7BE4FD}" destId="{4C6BD0A8-23D3-44D5-834E-2248F79366BB}" srcOrd="0" destOrd="0" presId="urn:microsoft.com/office/officeart/2005/8/layout/orgChart1"/>
    <dgm:cxn modelId="{C214D4FE-2ADD-4708-9C9E-F2053179D2D8}" type="presParOf" srcId="{578FF2B7-65E2-4776-B43C-9B057D7BE4FD}" destId="{59D888F0-419E-4B00-BF97-0B2334970BFA}" srcOrd="1" destOrd="0" presId="urn:microsoft.com/office/officeart/2005/8/layout/orgChart1"/>
    <dgm:cxn modelId="{9FBE468D-B148-4C05-99A2-E03EF0BDC670}" type="presParOf" srcId="{59D888F0-419E-4B00-BF97-0B2334970BFA}" destId="{E7D13E69-A3ED-491C-9DA5-CEF42330358F}" srcOrd="0" destOrd="0" presId="urn:microsoft.com/office/officeart/2005/8/layout/orgChart1"/>
    <dgm:cxn modelId="{A7723778-BA8E-436A-977E-C7BB06C9F725}" type="presParOf" srcId="{E7D13E69-A3ED-491C-9DA5-CEF42330358F}" destId="{44B0253E-9B0F-457E-886A-7CA5B4940711}" srcOrd="0" destOrd="0" presId="urn:microsoft.com/office/officeart/2005/8/layout/orgChart1"/>
    <dgm:cxn modelId="{CA61BA7B-3056-4805-A348-2BE898157EAD}" type="presParOf" srcId="{E7D13E69-A3ED-491C-9DA5-CEF42330358F}" destId="{0E7F0D3D-645B-4BED-8E0D-4EF98B2F1F49}" srcOrd="1" destOrd="0" presId="urn:microsoft.com/office/officeart/2005/8/layout/orgChart1"/>
    <dgm:cxn modelId="{E2DE4F52-23E0-4FED-9AE1-CA42FB1828A3}" type="presParOf" srcId="{59D888F0-419E-4B00-BF97-0B2334970BFA}" destId="{52FC529B-EFE2-4151-8994-75F9F49BB945}" srcOrd="1" destOrd="0" presId="urn:microsoft.com/office/officeart/2005/8/layout/orgChart1"/>
    <dgm:cxn modelId="{67BFE16D-1FAF-4E8A-8C16-A71C4C624436}" type="presParOf" srcId="{59D888F0-419E-4B00-BF97-0B2334970BFA}" destId="{478AD046-92FD-4E25-BB2B-544894BBCC20}" srcOrd="2" destOrd="0" presId="urn:microsoft.com/office/officeart/2005/8/layout/orgChart1"/>
    <dgm:cxn modelId="{5D5E6906-2659-4BAC-8892-B338B17FD5A8}" type="presParOf" srcId="{31B9397A-6FC8-4888-BF6C-A3B8F1B18E7F}" destId="{00FD8F53-CF87-4F25-86F7-9C0474359233}" srcOrd="2" destOrd="0" presId="urn:microsoft.com/office/officeart/2005/8/layout/orgChart1"/>
    <dgm:cxn modelId="{EC521DF0-1CBF-4CB9-9AE2-EB525E3509DF}" type="presParOf" srcId="{9D1817B6-DFBC-46E8-B0C4-1E29F7FF32A1}" destId="{126AB535-20BA-4F8F-A4D4-EBDD285B731C}" srcOrd="2" destOrd="0" presId="urn:microsoft.com/office/officeart/2005/8/layout/orgChart1"/>
    <dgm:cxn modelId="{385425E8-BCCC-40F9-AE26-5934F0E55C63}" type="presParOf" srcId="{0629536B-36F3-4F44-88C7-6BE35B1C4A5A}" destId="{A4882DBA-A8C4-43C4-8E72-4F25414C950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fez $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64344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6400800" cy="1181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0" name="Picture 26" descr="fsd dsljfzeêfs$fs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llinf.at.u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4282" y="4071942"/>
            <a:ext cx="4286280" cy="14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uk-UA" sz="4000" b="1" dirty="0" smtClean="0">
                <a:latin typeface="Verdana" pitchFamily="34" charset="0"/>
              </a:rPr>
              <a:t>Інформатика</a:t>
            </a:r>
            <a:endParaRPr lang="fr-FR" sz="4000" b="1" dirty="0">
              <a:latin typeface="Verdana" pitchFamily="34" charset="0"/>
            </a:endParaRPr>
          </a:p>
          <a:p>
            <a:r>
              <a:rPr lang="uk-UA" sz="2800" b="1" i="1" dirty="0" smtClean="0">
                <a:latin typeface="Verdana" pitchFamily="34" charset="0"/>
              </a:rPr>
              <a:t>5 клас</a:t>
            </a:r>
            <a:endParaRPr lang="fr-FR" sz="2800" i="1" dirty="0"/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3786214" cy="2286016"/>
          </a:xfrm>
        </p:spPr>
        <p:txBody>
          <a:bodyPr/>
          <a:lstStyle/>
          <a:p>
            <a:r>
              <a:rPr lang="uk-UA" sz="2800" dirty="0" err="1" smtClean="0"/>
              <a:t>Ривкінд</a:t>
            </a:r>
            <a:r>
              <a:rPr lang="uk-UA" sz="2800" dirty="0" smtClean="0"/>
              <a:t> Й.Я.</a:t>
            </a:r>
          </a:p>
          <a:p>
            <a:r>
              <a:rPr lang="uk-UA" sz="2800" dirty="0" smtClean="0"/>
              <a:t>Лисенко Т.І.</a:t>
            </a:r>
          </a:p>
          <a:p>
            <a:r>
              <a:rPr lang="uk-UA" sz="2800" dirty="0" err="1" smtClean="0"/>
              <a:t>Чернікова</a:t>
            </a:r>
            <a:r>
              <a:rPr lang="uk-UA" sz="2800" dirty="0" smtClean="0"/>
              <a:t> Л.А.</a:t>
            </a:r>
          </a:p>
          <a:p>
            <a:r>
              <a:rPr lang="uk-UA" sz="2800" dirty="0" smtClean="0"/>
              <a:t>Шакотько В.В.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624" t="14151" r="17642" b="4894"/>
          <a:stretch>
            <a:fillRect/>
          </a:stretch>
        </p:blipFill>
        <p:spPr bwMode="auto">
          <a:xfrm>
            <a:off x="4714876" y="571480"/>
            <a:ext cx="3954839" cy="58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uk-U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Мотиваційно-цільовий </a:t>
            </a:r>
            <a:br>
              <a:rPr lang="uk-U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uk-U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компонент</a:t>
            </a:r>
            <a:r>
              <a:rPr lang="ru-RU" sz="3200" dirty="0" smtClean="0">
                <a:solidFill>
                  <a:srgbClr val="284C6A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rgbClr val="284C6A"/>
                </a:solidFill>
                <a:latin typeface="+mj-lt"/>
                <a:ea typeface="+mj-ea"/>
                <a:cs typeface="+mj-cs"/>
              </a:rPr>
            </a:b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590" t="11119" r="33016" b="-68"/>
          <a:stretch>
            <a:fillRect/>
          </a:stretch>
        </p:blipFill>
        <p:spPr bwMode="auto">
          <a:xfrm>
            <a:off x="214282" y="1357298"/>
            <a:ext cx="3544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5143536" cy="28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kern="1200" dirty="0" smtClean="0"/>
              <a:t>Змістовий компонент</a:t>
            </a:r>
            <a:endParaRPr lang="uk-UA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000" y="1000108"/>
            <a:ext cx="4320000" cy="43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810" y="5429264"/>
            <a:ext cx="4320000" cy="130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4320000" cy="14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7190" y="1000108"/>
            <a:ext cx="4320000" cy="152199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7190" y="2672481"/>
            <a:ext cx="4320000" cy="178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884" y="6130309"/>
            <a:ext cx="4320000" cy="5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uk-UA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Операційно-діяльнісний</a:t>
            </a:r>
            <a:r>
              <a:rPr lang="uk-UA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uk-UA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uk-UA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компонент</a:t>
            </a:r>
            <a: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320000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28280"/>
            <a:ext cx="4320000" cy="20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4320000" cy="51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Оцінно-результативний компонент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210509" cy="489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 kern="1200" dirty="0" smtClean="0"/>
              <a:t>Практична складова </a:t>
            </a:r>
            <a:br>
              <a:rPr lang="uk-UA" sz="3600" kern="1200" dirty="0" smtClean="0"/>
            </a:br>
            <a:r>
              <a:rPr lang="uk-UA" sz="3600" kern="1200" dirty="0" smtClean="0"/>
              <a:t>підручника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500174"/>
            <a:ext cx="5143536" cy="49292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 smtClean="0"/>
              <a:t>Завдання диференційовано за </a:t>
            </a:r>
            <a:br>
              <a:rPr lang="uk-UA" sz="2300" dirty="0" smtClean="0"/>
            </a:br>
            <a:r>
              <a:rPr lang="uk-UA" sz="2300" dirty="0" smtClean="0"/>
              <a:t>рівнями складності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 smtClean="0"/>
              <a:t>Велика кількість завдань дослідницького, проблемного, евристичного, творчого характеру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 smtClean="0"/>
              <a:t>Реалізація міжпредметних та внутрішньо-предметних зв'язків</a:t>
            </a:r>
            <a:endParaRPr lang="en-US" sz="23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 smtClean="0"/>
              <a:t>Зв’язок з життєвим досвідом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 smtClean="0"/>
              <a:t>Використання українознавчого матеріалу (на рівні навчального матеріалу та змісту завдань)</a:t>
            </a:r>
            <a:endParaRPr lang="uk-UA" sz="2300" dirty="0"/>
          </a:p>
        </p:txBody>
      </p:sp>
      <p:pic>
        <p:nvPicPr>
          <p:cNvPr id="4098" name="Picture 2" descr="C:\Documents and Settings\Admin\Рабочий стол\5 klass\Part 4\4.1\Пішохідні переходи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39373"/>
            <a:ext cx="3738589" cy="2803941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5 klass\Part 4\4.6\Київ\Слайд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706818" cy="278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Термінологія</a:t>
            </a:r>
            <a:endParaRPr lang="uk-UA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5011" y="500042"/>
            <a:ext cx="4264707" cy="61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03247"/>
            <a:ext cx="4218025" cy="26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5"/>
            <a:ext cx="421998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Методична підтримка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054617"/>
          </a:xfrm>
        </p:spPr>
        <p:txBody>
          <a:bodyPr/>
          <a:lstStyle/>
          <a:p>
            <a:r>
              <a:rPr lang="uk-UA" sz="2000" b="1" dirty="0" smtClean="0"/>
              <a:t>Сайт </a:t>
            </a:r>
            <a:r>
              <a:rPr lang="uk-UA" sz="2000" b="1" i="1" dirty="0" smtClean="0"/>
              <a:t>Інформатика для всіх </a:t>
            </a:r>
            <a:r>
              <a:rPr lang="uk-UA" sz="2000" dirty="0" smtClean="0">
                <a:solidFill>
                  <a:srgbClr val="003399"/>
                </a:solidFill>
                <a:hlinkClick r:id="rId2"/>
              </a:rPr>
              <a:t>http://allinf.at.ua/</a:t>
            </a:r>
            <a:endParaRPr lang="uk-UA" sz="2000" dirty="0" smtClean="0">
              <a:solidFill>
                <a:srgbClr val="003399"/>
              </a:solidFill>
            </a:endParaRPr>
          </a:p>
          <a:p>
            <a:pPr lvl="1"/>
            <a:r>
              <a:rPr lang="uk-UA" sz="2000" dirty="0" smtClean="0"/>
              <a:t>Поурочне планування</a:t>
            </a:r>
          </a:p>
          <a:p>
            <a:pPr lvl="1"/>
            <a:r>
              <a:rPr lang="uk-UA" sz="2000" dirty="0" smtClean="0"/>
              <a:t>Файли-заготовки для виконання вправ, завдань </a:t>
            </a:r>
            <a:br>
              <a:rPr lang="uk-UA" sz="2000" dirty="0" smtClean="0"/>
            </a:br>
            <a:r>
              <a:rPr lang="uk-UA" sz="2000" dirty="0" smtClean="0"/>
              <a:t>та практичних робіт</a:t>
            </a:r>
          </a:p>
          <a:p>
            <a:pPr lvl="1"/>
            <a:r>
              <a:rPr lang="uk-UA" sz="2000" dirty="0" smtClean="0"/>
              <a:t>Програмне забезпечення</a:t>
            </a:r>
          </a:p>
          <a:p>
            <a:r>
              <a:rPr lang="uk-UA" sz="2000" b="1" dirty="0" smtClean="0"/>
              <a:t>Робочий зошит з інформатики</a:t>
            </a:r>
          </a:p>
          <a:p>
            <a:pPr lvl="1"/>
            <a:r>
              <a:rPr lang="uk-UA" sz="2000" dirty="0" smtClean="0"/>
              <a:t>Додаткові завдання для кожного уроку</a:t>
            </a:r>
          </a:p>
          <a:p>
            <a:pPr lvl="1"/>
            <a:r>
              <a:rPr lang="uk-UA" sz="2000" dirty="0" smtClean="0"/>
              <a:t>Два варіанти практичних робіт</a:t>
            </a:r>
          </a:p>
          <a:p>
            <a:r>
              <a:rPr lang="uk-UA" sz="2000" b="1" dirty="0" smtClean="0"/>
              <a:t>Книга для вчителя</a:t>
            </a:r>
          </a:p>
          <a:p>
            <a:pPr lvl="1"/>
            <a:r>
              <a:rPr lang="uk-UA" sz="2000" dirty="0" err="1" smtClean="0"/>
              <a:t>Психолого-фізіологічні</a:t>
            </a:r>
            <a:r>
              <a:rPr lang="uk-UA" sz="2000" dirty="0" smtClean="0"/>
              <a:t> особливості учнів 5 класу</a:t>
            </a:r>
          </a:p>
          <a:p>
            <a:pPr lvl="1"/>
            <a:r>
              <a:rPr lang="uk-UA" sz="2000" dirty="0" smtClean="0"/>
              <a:t>Санітарно-гігієнічні вимоги до організації навчальних занять</a:t>
            </a:r>
          </a:p>
          <a:p>
            <a:pPr lvl="1"/>
            <a:r>
              <a:rPr lang="uk-UA" sz="2000" dirty="0" smtClean="0"/>
              <a:t>Рекомендації до проведення уроків у 5 класі</a:t>
            </a:r>
          </a:p>
          <a:p>
            <a:r>
              <a:rPr lang="uk-UA" sz="2000" b="1" dirty="0" smtClean="0"/>
              <a:t>Комп'ютер у школі та сім’ї. № 1-2, 2013</a:t>
            </a:r>
            <a:r>
              <a:rPr lang="uk-UA" sz="2000" dirty="0" smtClean="0"/>
              <a:t>. </a:t>
            </a:r>
            <a:r>
              <a:rPr lang="uk-UA" sz="2000" i="1" dirty="0" smtClean="0"/>
              <a:t>Особливості викладання теми </a:t>
            </a:r>
            <a:r>
              <a:rPr lang="uk-UA" sz="2000" i="1" dirty="0" err="1" smtClean="0"/>
              <a:t>“Редактор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презентацій”</a:t>
            </a:r>
            <a:r>
              <a:rPr lang="uk-UA" sz="2000" i="1" dirty="0" smtClean="0"/>
              <a:t> у 5 класі</a:t>
            </a:r>
            <a:r>
              <a:rPr lang="uk-UA" sz="2000" dirty="0" smtClean="0"/>
              <a:t>. </a:t>
            </a:r>
          </a:p>
          <a:p>
            <a:r>
              <a:rPr lang="uk-UA" sz="2000" b="1" dirty="0" smtClean="0"/>
              <a:t>Проект листа </a:t>
            </a:r>
            <a:r>
              <a:rPr lang="uk-UA" sz="2000" b="1" dirty="0" err="1" smtClean="0"/>
              <a:t>МОН</a:t>
            </a:r>
            <a:r>
              <a:rPr lang="uk-UA" sz="2000" b="1" dirty="0" smtClean="0"/>
              <a:t> України</a:t>
            </a:r>
            <a:r>
              <a:rPr lang="uk-UA" sz="2000" dirty="0" smtClean="0"/>
              <a:t> </a:t>
            </a:r>
            <a:r>
              <a:rPr lang="uk-UA" sz="2000" dirty="0" err="1" smtClean="0"/>
              <a:t>”</a:t>
            </a:r>
            <a:r>
              <a:rPr lang="uk-UA" sz="2000" i="1" dirty="0" err="1" smtClean="0"/>
              <a:t>Інструктивно-методичні</a:t>
            </a:r>
            <a:r>
              <a:rPr lang="uk-UA" sz="2000" i="1" dirty="0" smtClean="0"/>
              <a:t> рекомендації щодо вивчення інформатики у 2013-1014 </a:t>
            </a:r>
            <a:r>
              <a:rPr lang="uk-UA" sz="2000" i="1" dirty="0" err="1" smtClean="0"/>
              <a:t>н.р.”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00694" y="2285992"/>
            <a:ext cx="3008313" cy="3976683"/>
          </a:xfrm>
        </p:spPr>
        <p:txBody>
          <a:bodyPr/>
          <a:lstStyle/>
          <a:p>
            <a:r>
              <a:rPr lang="uk-UA" sz="4400" dirty="0" smtClean="0"/>
              <a:t>Дякуємо за увагу!</a:t>
            </a:r>
            <a:endParaRPr lang="uk-UA" sz="4400" dirty="0"/>
          </a:p>
        </p:txBody>
      </p:sp>
      <p:pic>
        <p:nvPicPr>
          <p:cNvPr id="5" name="Місце для вмісту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811385" cy="549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Авторська концепція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/>
          <a:lstStyle/>
          <a:p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Підручник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повністю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реалізує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навчальну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програму, як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змісті, так і в частині вимог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рівня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підготовки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підручнику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подано сучасне трактування основних понять курсу, як фундаментальних, так і предметно-орієнтованих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Обсяг навчального матеріалу дібраний з урахуванням доцільності та доступності сприйняття наукових понять учнями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класів, загальної тривалості уроку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основу викладення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навчального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матеріалу 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покладено </a:t>
            </a:r>
            <a:r>
              <a:rPr lang="uk-UA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об’єктний і алгоритмічний підхід</a:t>
            </a:r>
            <a:r>
              <a:rPr lang="uk-UA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uk-UA" sz="2500" dirty="0" smtClean="0"/>
              <a:t>Врахування вікових </a:t>
            </a:r>
            <a:r>
              <a:rPr lang="uk-UA" sz="2500" dirty="0" err="1" smtClean="0"/>
              <a:t>психолого-фізіологічних</a:t>
            </a:r>
            <a:r>
              <a:rPr lang="uk-UA" sz="2500" dirty="0" smtClean="0"/>
              <a:t> особливостей учнів у виборі методів навчання</a:t>
            </a:r>
            <a:endParaRPr lang="uk-U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Методи навчання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43914" cy="107157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Врахування вікових </a:t>
            </a:r>
            <a:r>
              <a:rPr lang="uk-UA" sz="2400" dirty="0" err="1" smtClean="0"/>
              <a:t>психолого-фізіологічних</a:t>
            </a:r>
            <a:r>
              <a:rPr lang="uk-UA" sz="2400" dirty="0" smtClean="0"/>
              <a:t> особливостей при виборі методів навчання:</a:t>
            </a:r>
          </a:p>
          <a:p>
            <a:pPr marL="0" indent="0">
              <a:buNone/>
            </a:pPr>
            <a:endParaRPr lang="uk-UA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91" y="2000240"/>
          <a:ext cx="8429651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104"/>
                <a:gridCol w="4342547"/>
              </a:tblGrid>
              <a:tr h="728036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solidFill>
                            <a:schemeClr val="tx1"/>
                          </a:solidFill>
                        </a:rPr>
                        <a:t>Психолого-фізіологічні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особливості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Методи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навчання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8036"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Низький</a:t>
                      </a:r>
                      <a:r>
                        <a:rPr lang="uk-UA" baseline="0" dirty="0" smtClean="0"/>
                        <a:t> рівень абстрагування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Демонстрація, виконання дій за зразком (</a:t>
                      </a:r>
                      <a:r>
                        <a:rPr lang="uk-UA" dirty="0" err="1" smtClean="0"/>
                        <a:t>традуктивний</a:t>
                      </a:r>
                      <a:r>
                        <a:rPr lang="uk-UA" dirty="0" smtClean="0"/>
                        <a:t> метод)</a:t>
                      </a:r>
                      <a:endParaRPr lang="uk-UA" dirty="0"/>
                    </a:p>
                  </a:txBody>
                  <a:tcPr/>
                </a:tc>
              </a:tr>
              <a:tr h="728036"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Відсутність навичок узагальнення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Виклад матеріалу </a:t>
                      </a:r>
                      <a:r>
                        <a:rPr lang="uk-UA" dirty="0" err="1" smtClean="0"/>
                        <a:t>індуктивно</a:t>
                      </a:r>
                      <a:r>
                        <a:rPr lang="uk-UA" dirty="0" smtClean="0"/>
                        <a:t> (від часткового до загального)</a:t>
                      </a:r>
                      <a:endParaRPr lang="uk-UA" dirty="0"/>
                    </a:p>
                  </a:txBody>
                  <a:tcPr/>
                </a:tc>
              </a:tr>
              <a:tr h="728036">
                <a:tc>
                  <a:txBody>
                    <a:bodyPr/>
                    <a:lstStyle/>
                    <a:p>
                      <a:r>
                        <a:rPr lang="uk-UA" dirty="0" smtClean="0"/>
                        <a:t>Потреба у самоствердженні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Самостійне виконання завдань за інструкцією</a:t>
                      </a:r>
                      <a:endParaRPr lang="uk-UA" dirty="0"/>
                    </a:p>
                  </a:txBody>
                  <a:tcPr/>
                </a:tc>
              </a:tr>
              <a:tr h="758506">
                <a:tc>
                  <a:txBody>
                    <a:bodyPr/>
                    <a:lstStyle/>
                    <a:p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Поступове набуття </a:t>
                      </a:r>
                      <a:r>
                        <a:rPr lang="uk-UA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відчуття дорослості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Завдання практичного змісту з опорою на життєвий досвід</a:t>
                      </a:r>
                      <a:endParaRPr lang="uk-UA" dirty="0"/>
                    </a:p>
                  </a:txBody>
                  <a:tcPr/>
                </a:tc>
              </a:tr>
              <a:tr h="758506">
                <a:tc>
                  <a:txBody>
                    <a:bodyPr/>
                    <a:lstStyle/>
                    <a:p>
                      <a:r>
                        <a:rPr lang="uk-UA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Орієнтація на довірливі стосунки з ровесниками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Організація групових форм діяльності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Об’єктний підхід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/>
          <a:p>
            <a:pPr marL="361950" indent="-361950">
              <a:spcBef>
                <a:spcPts val="0"/>
              </a:spcBef>
            </a:pPr>
            <a:r>
              <a:rPr lang="uk-UA" sz="2800" dirty="0" smtClean="0"/>
              <a:t>Новоутворення у психічному розвитку </a:t>
            </a:r>
            <a:br>
              <a:rPr lang="uk-UA" sz="2800" dirty="0" smtClean="0"/>
            </a:br>
            <a:r>
              <a:rPr lang="uk-UA" sz="2800" dirty="0" smtClean="0"/>
              <a:t>учнів 5 класу – розвиток теоретичного </a:t>
            </a:r>
            <a:br>
              <a:rPr lang="uk-UA" sz="2800" dirty="0" smtClean="0"/>
            </a:br>
            <a:r>
              <a:rPr lang="uk-UA" sz="2800" dirty="0" smtClean="0"/>
              <a:t>мислення та абстрагування </a:t>
            </a:r>
          </a:p>
          <a:p>
            <a:pPr marL="361950" indent="-361950" algn="just">
              <a:spcBef>
                <a:spcPts val="0"/>
              </a:spcBef>
            </a:pPr>
            <a:r>
              <a:rPr lang="uk-UA" sz="2800" dirty="0" smtClean="0"/>
              <a:t>У </a:t>
            </a:r>
            <a:r>
              <a:rPr lang="uk-UA" sz="2800" dirty="0" smtClean="0"/>
              <a:t>кожній темі - основні об’єкти:</a:t>
            </a:r>
          </a:p>
          <a:p>
            <a:pPr lvl="1" algn="just">
              <a:spcBef>
                <a:spcPts val="0"/>
              </a:spcBef>
            </a:pPr>
            <a:r>
              <a:rPr lang="uk-UA" sz="2300" dirty="0" smtClean="0"/>
              <a:t>наведення означення або опису об’єкта; </a:t>
            </a:r>
          </a:p>
          <a:p>
            <a:pPr lvl="1" algn="just">
              <a:spcBef>
                <a:spcPts val="0"/>
              </a:spcBef>
            </a:pPr>
            <a:r>
              <a:rPr lang="uk-UA" sz="2300" dirty="0" smtClean="0"/>
              <a:t>перелік його властивостей, їх стисла характеристика;</a:t>
            </a:r>
          </a:p>
          <a:p>
            <a:pPr lvl="1" algn="just">
              <a:spcBef>
                <a:spcPts val="0"/>
              </a:spcBef>
            </a:pPr>
            <a:r>
              <a:rPr lang="uk-UA" sz="2300" dirty="0" smtClean="0"/>
              <a:t>опис множини можливих значень властивостей об’єкта; </a:t>
            </a:r>
          </a:p>
          <a:p>
            <a:pPr lvl="1" algn="just">
              <a:spcBef>
                <a:spcPts val="0"/>
              </a:spcBef>
            </a:pPr>
            <a:r>
              <a:rPr lang="uk-UA" sz="2300" dirty="0" smtClean="0"/>
              <a:t>класифікація об’єктів;</a:t>
            </a:r>
          </a:p>
          <a:p>
            <a:pPr lvl="1" algn="just">
              <a:spcBef>
                <a:spcPts val="0"/>
              </a:spcBef>
            </a:pPr>
            <a:r>
              <a:rPr lang="uk-UA" sz="2300" dirty="0" smtClean="0"/>
              <a:t>розгляд операцій над об’єктами, які потрібно виконати, щоб змінити значення властивостей.</a:t>
            </a:r>
          </a:p>
          <a:p>
            <a:pPr algn="just"/>
            <a:endParaRPr lang="uk-UA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5357826"/>
          <a:ext cx="828680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Алгоритмічний підхід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1714512"/>
          </a:xfrm>
        </p:spPr>
        <p:txBody>
          <a:bodyPr/>
          <a:lstStyle/>
          <a:p>
            <a:pPr marL="268288" indent="-268288"/>
            <a:r>
              <a:rPr lang="uk-UA" sz="2400" dirty="0" smtClean="0"/>
              <a:t>Особливості психічного </a:t>
            </a:r>
            <a:r>
              <a:rPr lang="uk-UA" sz="2400" dirty="0" smtClean="0"/>
              <a:t>розвитку </a:t>
            </a:r>
            <a:r>
              <a:rPr lang="uk-UA" sz="2400" dirty="0" smtClean="0"/>
              <a:t>учнів </a:t>
            </a:r>
            <a:r>
              <a:rPr lang="uk-UA" sz="2400" dirty="0" smtClean="0"/>
              <a:t>5 класу </a:t>
            </a:r>
            <a:r>
              <a:rPr lang="uk-UA" sz="2400" dirty="0" smtClean="0"/>
              <a:t>– </a:t>
            </a:r>
            <a:br>
              <a:rPr lang="uk-UA" sz="2400" dirty="0" smtClean="0"/>
            </a:br>
            <a:r>
              <a:rPr lang="uk-UA" sz="2400" dirty="0" smtClean="0"/>
              <a:t>спроби складання внутрішнього плану дій</a:t>
            </a:r>
            <a:endParaRPr lang="uk-UA" sz="2400" dirty="0" smtClean="0"/>
          </a:p>
          <a:p>
            <a:pPr marL="268288" indent="-268288"/>
            <a:r>
              <a:rPr lang="uk-UA" sz="2400" dirty="0" smtClean="0"/>
              <a:t>Представлення</a:t>
            </a:r>
            <a:r>
              <a:rPr lang="uk-UA" sz="2400" dirty="0" smtClean="0"/>
              <a:t> </a:t>
            </a:r>
            <a:r>
              <a:rPr lang="uk-UA" sz="2400" dirty="0" smtClean="0"/>
              <a:t>способів виконання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операцій </a:t>
            </a:r>
            <a:r>
              <a:rPr lang="uk-UA" sz="2400" dirty="0" smtClean="0"/>
              <a:t>над об’єктами у вигляді </a:t>
            </a:r>
            <a:r>
              <a:rPr lang="uk-UA" sz="2400" dirty="0" smtClean="0"/>
              <a:t>алгоритмів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2857496"/>
          <a:ext cx="814393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 dirty="0" smtClean="0"/>
              <a:t>Вибір програмного </a:t>
            </a:r>
            <a:br>
              <a:rPr lang="uk-UA" sz="3600" dirty="0" smtClean="0"/>
            </a:br>
            <a:r>
              <a:rPr lang="uk-UA" sz="3600" dirty="0" smtClean="0"/>
              <a:t>забезпечення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457200" indent="-457200" algn="just">
              <a:spcBef>
                <a:spcPts val="600"/>
              </a:spcBef>
              <a:buNone/>
            </a:pPr>
            <a:r>
              <a:rPr lang="uk-UA" sz="2600" dirty="0" smtClean="0"/>
              <a:t>Матеріал підручника орієнтовано на:</a:t>
            </a:r>
          </a:p>
          <a:p>
            <a:pPr marL="457200" indent="-457200" algn="just">
              <a:spcBef>
                <a:spcPts val="600"/>
              </a:spcBef>
            </a:pPr>
            <a:r>
              <a:rPr lang="uk-UA" sz="2600" dirty="0" smtClean="0"/>
              <a:t>сучасне програмне забезпечення, що постачається з навчальними комп'ютерними комплексами, </a:t>
            </a:r>
          </a:p>
          <a:p>
            <a:pPr marL="457200" indent="-457200" algn="just">
              <a:spcBef>
                <a:spcPts val="600"/>
              </a:spcBef>
            </a:pPr>
            <a:r>
              <a:rPr lang="uk-UA" sz="2600" dirty="0" smtClean="0"/>
              <a:t>офіційно безкоштовне програмне забезпечення,</a:t>
            </a:r>
            <a:endParaRPr lang="ru-RU" sz="2600" dirty="0" smtClean="0"/>
          </a:p>
          <a:p>
            <a:pPr marL="457200" indent="-457200" algn="just">
              <a:spcBef>
                <a:spcPts val="600"/>
              </a:spcBef>
            </a:pPr>
            <a:r>
              <a:rPr lang="uk-UA" sz="2600" dirty="0" smtClean="0"/>
              <a:t>виключно україномовне програмне </a:t>
            </a:r>
            <a:r>
              <a:rPr lang="uk-UA" sz="2600" dirty="0" smtClean="0"/>
              <a:t>забезпечення,</a:t>
            </a:r>
            <a:endParaRPr lang="ru-RU" sz="2600" dirty="0" smtClean="0"/>
          </a:p>
          <a:p>
            <a:pPr marL="457200" indent="-457200" algn="just">
              <a:spcBef>
                <a:spcPts val="600"/>
              </a:spcBef>
            </a:pPr>
            <a:r>
              <a:rPr lang="uk-UA" sz="2600" dirty="0" smtClean="0"/>
              <a:t>програмне забезпечення навчального призначення з грифом </a:t>
            </a:r>
            <a:r>
              <a:rPr lang="uk-UA" sz="2600" dirty="0" err="1" smtClean="0"/>
              <a:t>МОНМСУ</a:t>
            </a:r>
            <a:r>
              <a:rPr lang="uk-UA" sz="2600" dirty="0" smtClean="0"/>
              <a:t>,</a:t>
            </a:r>
          </a:p>
          <a:p>
            <a:pPr marL="457200" indent="-457200" algn="just">
              <a:spcBef>
                <a:spcPts val="600"/>
              </a:spcBef>
            </a:pPr>
            <a:r>
              <a:rPr lang="uk-UA" sz="2600" dirty="0" smtClean="0"/>
              <a:t>власні розробки ПЗ – клавіатурний тренажер, </a:t>
            </a:r>
            <a:r>
              <a:rPr lang="uk-UA" sz="2600" dirty="0" err="1" smtClean="0"/>
              <a:t>тренажер</a:t>
            </a:r>
            <a:r>
              <a:rPr lang="uk-UA" sz="2600" dirty="0" smtClean="0"/>
              <a:t> миші.</a:t>
            </a:r>
            <a:endParaRPr lang="ru-RU" sz="2600" dirty="0" smtClean="0"/>
          </a:p>
          <a:p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pPr algn="l"/>
            <a:r>
              <a:rPr lang="uk-UA" sz="3600" dirty="0" smtClean="0"/>
              <a:t>Зміст підручника</a:t>
            </a:r>
            <a:endParaRPr lang="uk-UA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7337"/>
          <a:stretch>
            <a:fillRect/>
          </a:stretch>
        </p:blipFill>
        <p:spPr bwMode="auto">
          <a:xfrm>
            <a:off x="214282" y="1428736"/>
            <a:ext cx="4320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320000" cy="13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82663"/>
          <a:stretch>
            <a:fillRect/>
          </a:stretch>
        </p:blipFill>
        <p:spPr bwMode="auto">
          <a:xfrm>
            <a:off x="4643438" y="2786058"/>
            <a:ext cx="4320000" cy="103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Структура підручника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dirty="0" smtClean="0"/>
              <a:t>Вступ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uk-UA" sz="2400" dirty="0" smtClean="0"/>
              <a:t>Розділи </a:t>
            </a:r>
          </a:p>
          <a:p>
            <a:pPr lvl="1">
              <a:spcBef>
                <a:spcPts val="0"/>
              </a:spcBef>
            </a:pPr>
            <a:r>
              <a:rPr lang="uk-UA" sz="2200" dirty="0" smtClean="0"/>
              <a:t>Анонс розділу</a:t>
            </a:r>
          </a:p>
          <a:p>
            <a:pPr lvl="1">
              <a:spcBef>
                <a:spcPts val="0"/>
              </a:spcBef>
            </a:pPr>
            <a:r>
              <a:rPr lang="uk-UA" sz="2200" dirty="0" smtClean="0"/>
              <a:t>Пункти, підпункти</a:t>
            </a:r>
          </a:p>
          <a:p>
            <a:pPr lvl="2">
              <a:spcBef>
                <a:spcPts val="0"/>
              </a:spcBef>
            </a:pPr>
            <a:r>
              <a:rPr lang="uk-UA" sz="2000" dirty="0" smtClean="0"/>
              <a:t>запитання для актуалізації знань</a:t>
            </a:r>
          </a:p>
          <a:p>
            <a:pPr lvl="2">
              <a:spcBef>
                <a:spcPts val="0"/>
              </a:spcBef>
            </a:pPr>
            <a:r>
              <a:rPr lang="uk-UA" sz="2000" dirty="0" smtClean="0"/>
              <a:t>теоретичний матеріал</a:t>
            </a:r>
          </a:p>
          <a:p>
            <a:pPr lvl="2">
              <a:spcBef>
                <a:spcPts val="0"/>
              </a:spcBef>
            </a:pPr>
            <a:r>
              <a:rPr lang="uk-UA" sz="2000" dirty="0" smtClean="0"/>
              <a:t>ілюстративний матеріал: схеми, таблиці, екранні копії</a:t>
            </a:r>
          </a:p>
          <a:p>
            <a:pPr lvl="2">
              <a:spcBef>
                <a:spcPts val="0"/>
              </a:spcBef>
            </a:pPr>
            <a:r>
              <a:rPr lang="uk-UA" sz="2000" dirty="0" smtClean="0"/>
              <a:t>алгоритми способів діяльності</a:t>
            </a:r>
          </a:p>
          <a:p>
            <a:pPr lvl="2">
              <a:spcBef>
                <a:spcPts val="0"/>
              </a:spcBef>
            </a:pPr>
            <a:r>
              <a:rPr lang="uk-UA" sz="2000" dirty="0" smtClean="0"/>
              <a:t>додаткові рубрики</a:t>
            </a:r>
          </a:p>
          <a:p>
            <a:pPr lvl="2">
              <a:spcBef>
                <a:spcPts val="0"/>
              </a:spcBef>
            </a:pPr>
            <a:r>
              <a:rPr lang="uk-UA" sz="2000" i="1" dirty="0" smtClean="0">
                <a:solidFill>
                  <a:srgbClr val="003399"/>
                </a:solidFill>
              </a:rPr>
              <a:t>тлумачний словник</a:t>
            </a:r>
          </a:p>
          <a:p>
            <a:pPr lvl="1">
              <a:spcBef>
                <a:spcPts val="0"/>
              </a:spcBef>
            </a:pPr>
            <a:r>
              <a:rPr lang="uk-UA" sz="2200" i="1" dirty="0" smtClean="0">
                <a:solidFill>
                  <a:srgbClr val="003399"/>
                </a:solidFill>
              </a:rPr>
              <a:t>Тренувальні вправи</a:t>
            </a:r>
          </a:p>
          <a:p>
            <a:pPr lvl="1">
              <a:spcBef>
                <a:spcPts val="0"/>
              </a:spcBef>
            </a:pPr>
            <a:r>
              <a:rPr lang="uk-UA" sz="2200" i="1" dirty="0" smtClean="0">
                <a:solidFill>
                  <a:srgbClr val="003399"/>
                </a:solidFill>
              </a:rPr>
              <a:t>Узагальнення теоретичного матеріалу</a:t>
            </a:r>
          </a:p>
          <a:p>
            <a:pPr lvl="1">
              <a:spcBef>
                <a:spcPts val="0"/>
              </a:spcBef>
            </a:pPr>
            <a:r>
              <a:rPr lang="uk-UA" sz="2200" dirty="0" smtClean="0"/>
              <a:t>Запитання для самоперевірки</a:t>
            </a:r>
          </a:p>
          <a:p>
            <a:pPr lvl="1">
              <a:spcBef>
                <a:spcPts val="0"/>
              </a:spcBef>
            </a:pPr>
            <a:r>
              <a:rPr lang="uk-UA" sz="2200" dirty="0" smtClean="0"/>
              <a:t>Завдання</a:t>
            </a:r>
          </a:p>
          <a:p>
            <a:pPr lvl="1">
              <a:spcBef>
                <a:spcPts val="0"/>
              </a:spcBef>
            </a:pPr>
            <a:r>
              <a:rPr lang="uk-UA" sz="2200" dirty="0" smtClean="0"/>
              <a:t>Обов’язкові практичні роботи</a:t>
            </a:r>
          </a:p>
          <a:p>
            <a:pPr>
              <a:spcBef>
                <a:spcPts val="0"/>
              </a:spcBef>
            </a:pPr>
            <a:r>
              <a:rPr lang="uk-UA" sz="2400" i="1" dirty="0" smtClean="0">
                <a:solidFill>
                  <a:srgbClr val="003399"/>
                </a:solidFill>
              </a:rPr>
              <a:t>Додатки</a:t>
            </a:r>
            <a:endParaRPr lang="en-US" sz="2400" i="1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uk-UA" sz="2400" dirty="0" smtClean="0"/>
              <a:t>Словник термінів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 dirty="0" smtClean="0"/>
              <a:t>Структура пунктів </a:t>
            </a:r>
            <a:br>
              <a:rPr lang="uk-UA" sz="3600" dirty="0" smtClean="0"/>
            </a:br>
            <a:r>
              <a:rPr lang="uk-UA" sz="3600" dirty="0" smtClean="0"/>
              <a:t>підручника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7686" y="1357298"/>
            <a:ext cx="4329114" cy="5072098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 smtClean="0"/>
              <a:t>Анонс розділів. </a:t>
            </a:r>
          </a:p>
          <a:p>
            <a:pPr marL="0" indent="0">
              <a:buNone/>
            </a:pPr>
            <a:r>
              <a:rPr lang="uk-UA" sz="2200" dirty="0" smtClean="0">
                <a:latin typeface="+mn-lt"/>
              </a:rPr>
              <a:t>Запитання для </a:t>
            </a:r>
            <a:br>
              <a:rPr lang="uk-UA" sz="2200" dirty="0" smtClean="0">
                <a:latin typeface="+mn-lt"/>
              </a:rPr>
            </a:br>
            <a:r>
              <a:rPr lang="uk-UA" sz="2200" dirty="0" smtClean="0">
                <a:latin typeface="+mn-lt"/>
              </a:rPr>
              <a:t>актуалізації знань</a:t>
            </a:r>
          </a:p>
          <a:p>
            <a:pPr>
              <a:buNone/>
            </a:pPr>
            <a:endParaRPr lang="ru-RU" sz="1200" dirty="0" smtClean="0">
              <a:latin typeface="+mn-lt"/>
            </a:endParaRPr>
          </a:p>
          <a:p>
            <a:pPr marL="0" indent="0">
              <a:buNone/>
            </a:pPr>
            <a:r>
              <a:rPr lang="uk-UA" sz="2200" dirty="0" smtClean="0">
                <a:latin typeface="+mn-lt"/>
              </a:rPr>
              <a:t>Викладення теоретичного матеріалу, опис способів діяльності, додаткові рубрики, узагальнення</a:t>
            </a:r>
          </a:p>
          <a:p>
            <a:pPr>
              <a:buNone/>
            </a:pPr>
            <a:endParaRPr lang="ru-RU" sz="1200" dirty="0" smtClean="0">
              <a:latin typeface="+mn-lt"/>
            </a:endParaRPr>
          </a:p>
          <a:p>
            <a:pPr marL="0" indent="0">
              <a:buNone/>
            </a:pPr>
            <a:r>
              <a:rPr lang="uk-UA" sz="2200" dirty="0" smtClean="0">
                <a:latin typeface="+mn-lt"/>
              </a:rPr>
              <a:t>Тренувальні вправи, завдання,  практичні роботи</a:t>
            </a:r>
          </a:p>
          <a:p>
            <a:pPr>
              <a:buNone/>
            </a:pPr>
            <a:endParaRPr lang="ru-RU" sz="1200" dirty="0" smtClean="0">
              <a:latin typeface="+mn-lt"/>
            </a:endParaRPr>
          </a:p>
          <a:p>
            <a:pPr marL="0" indent="0">
              <a:buNone/>
            </a:pPr>
            <a:r>
              <a:rPr lang="uk-UA" sz="2200" dirty="0" smtClean="0">
                <a:latin typeface="+mn-lt"/>
              </a:rPr>
              <a:t>Запитання для контролю знань за рівнями навчальних досягнень</a:t>
            </a:r>
            <a:endParaRPr lang="ru-RU" sz="2200" dirty="0" smtClean="0">
              <a:latin typeface="+mn-lt"/>
            </a:endParaRPr>
          </a:p>
          <a:p>
            <a:pPr>
              <a:buNone/>
            </a:pPr>
            <a:endParaRPr lang="uk-UA" sz="2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3929090" cy="47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cubes">
  <a:themeElements>
    <a:clrScheme name="Другая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Shablon_cubes</Template>
  <TotalTime>245</TotalTime>
  <Words>270</Words>
  <Application>Microsoft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Shablon_cubes</vt:lpstr>
      <vt:lpstr>Слайд 1</vt:lpstr>
      <vt:lpstr>Авторська концепція</vt:lpstr>
      <vt:lpstr>Методи навчання</vt:lpstr>
      <vt:lpstr>Об’єктний підхід</vt:lpstr>
      <vt:lpstr>Алгоритмічний підхід</vt:lpstr>
      <vt:lpstr>Вибір програмного  забезпечення</vt:lpstr>
      <vt:lpstr>Зміст підручника</vt:lpstr>
      <vt:lpstr>Структура підручника</vt:lpstr>
      <vt:lpstr>Структура пунктів  підручника</vt:lpstr>
      <vt:lpstr>Мотиваційно-цільовий  компонент </vt:lpstr>
      <vt:lpstr>Змістовий компонент</vt:lpstr>
      <vt:lpstr>Операційно-діяльнісний  компонент </vt:lpstr>
      <vt:lpstr>Оцінно-результативний компонент</vt:lpstr>
      <vt:lpstr>Практична складова  підручника</vt:lpstr>
      <vt:lpstr>Термінологія</vt:lpstr>
      <vt:lpstr>Методична підтримка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Image credit to Michal Marcol / FreeDigitalPhotos.net </dc:description>
  <cp:lastModifiedBy>Admin</cp:lastModifiedBy>
  <cp:revision>39</cp:revision>
  <dcterms:created xsi:type="dcterms:W3CDTF">2013-03-24T18:22:09Z</dcterms:created>
  <dcterms:modified xsi:type="dcterms:W3CDTF">2013-05-14T21:07:12Z</dcterms:modified>
</cp:coreProperties>
</file>