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7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4608-163F-4D31-8CE3-4068712E8419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BD9AC-1490-40D4-82BF-0EC01B5EC2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4608-163F-4D31-8CE3-4068712E8419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BD9AC-1490-40D4-82BF-0EC01B5EC2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4608-163F-4D31-8CE3-4068712E8419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BD9AC-1490-40D4-82BF-0EC01B5EC2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4608-163F-4D31-8CE3-4068712E8419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BD9AC-1490-40D4-82BF-0EC01B5EC2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4608-163F-4D31-8CE3-4068712E8419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BD9AC-1490-40D4-82BF-0EC01B5EC2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4608-163F-4D31-8CE3-4068712E8419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BD9AC-1490-40D4-82BF-0EC01B5EC2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4608-163F-4D31-8CE3-4068712E8419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BD9AC-1490-40D4-82BF-0EC01B5EC2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4608-163F-4D31-8CE3-4068712E8419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BD9AC-1490-40D4-82BF-0EC01B5EC2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4608-163F-4D31-8CE3-4068712E8419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BD9AC-1490-40D4-82BF-0EC01B5EC2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4608-163F-4D31-8CE3-4068712E8419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BD9AC-1490-40D4-82BF-0EC01B5EC2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4608-163F-4D31-8CE3-4068712E8419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BD9AC-1490-40D4-82BF-0EC01B5EC2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34608-163F-4D31-8CE3-4068712E8419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BD9AC-1490-40D4-82BF-0EC01B5EC28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8.jpeg"/><Relationship Id="rId3" Type="http://schemas.openxmlformats.org/officeDocument/2006/relationships/image" Target="../media/image1.jpeg"/><Relationship Id="rId7" Type="http://schemas.openxmlformats.org/officeDocument/2006/relationships/hyperlink" Target="http://farm2.static.flickr.com/1208/1321844706_d45c8eb4cf_o.jpg" TargetMode="External"/><Relationship Id="rId12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hyperlink" Target="http://farm4.static.flickr.com/3165/2753928764_5844f299b3_b.jpg" TargetMode="External"/><Relationship Id="rId5" Type="http://schemas.openxmlformats.org/officeDocument/2006/relationships/image" Target="../media/image3.jpeg"/><Relationship Id="rId10" Type="http://schemas.openxmlformats.org/officeDocument/2006/relationships/image" Target="../media/image6.jpeg"/><Relationship Id="rId4" Type="http://schemas.openxmlformats.org/officeDocument/2006/relationships/image" Target="../media/image2.jpeg"/><Relationship Id="rId9" Type="http://schemas.openxmlformats.org/officeDocument/2006/relationships/hyperlink" Target="http://farm4.static.flickr.com/3621/3304015021_8a3cb141f6_b.jp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farm4.static.flickr.com/3165/2753928764_5844f299b3_b.jpg" TargetMode="External"/><Relationship Id="rId13" Type="http://schemas.openxmlformats.org/officeDocument/2006/relationships/image" Target="../media/image2.jpe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farm4.static.flickr.com/3621/3304015021_8a3cb141f6_b.jpg" TargetMode="External"/><Relationship Id="rId11" Type="http://schemas.openxmlformats.org/officeDocument/2006/relationships/slide" Target="slide2.xml"/><Relationship Id="rId5" Type="http://schemas.openxmlformats.org/officeDocument/2006/relationships/image" Target="../media/image5.jpeg"/><Relationship Id="rId15" Type="http://schemas.openxmlformats.org/officeDocument/2006/relationships/slide" Target="slide3.xml"/><Relationship Id="rId10" Type="http://schemas.openxmlformats.org/officeDocument/2006/relationships/image" Target="../media/image8.jpeg"/><Relationship Id="rId4" Type="http://schemas.openxmlformats.org/officeDocument/2006/relationships/hyperlink" Target="http://farm2.static.flickr.com/1208/1321844706_d45c8eb4cf_o.jpg" TargetMode="External"/><Relationship Id="rId9" Type="http://schemas.openxmlformats.org/officeDocument/2006/relationships/image" Target="../media/image7.jpeg"/><Relationship Id="rId1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.jpeg"/><Relationship Id="rId3" Type="http://schemas.openxmlformats.org/officeDocument/2006/relationships/hyperlink" Target="http://farm2.static.flickr.com/1208/1321844706_d45c8eb4cf_o.jpg" TargetMode="External"/><Relationship Id="rId7" Type="http://schemas.openxmlformats.org/officeDocument/2006/relationships/hyperlink" Target="http://farm4.static.flickr.com/3165/2753928764_5844f299b3_b.jpg" TargetMode="External"/><Relationship Id="rId12" Type="http://schemas.openxmlformats.org/officeDocument/2006/relationships/slide" Target="slide4.xml"/><Relationship Id="rId17" Type="http://schemas.openxmlformats.org/officeDocument/2006/relationships/image" Target="../media/image10.jpeg"/><Relationship Id="rId2" Type="http://schemas.openxmlformats.org/officeDocument/2006/relationships/image" Target="../media/image4.jpeg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slide" Target="slide3.xml"/><Relationship Id="rId5" Type="http://schemas.openxmlformats.org/officeDocument/2006/relationships/hyperlink" Target="http://farm4.static.flickr.com/3621/3304015021_8a3cb141f6_b.jpg" TargetMode="External"/><Relationship Id="rId15" Type="http://schemas.openxmlformats.org/officeDocument/2006/relationships/image" Target="../media/image3.jpeg"/><Relationship Id="rId10" Type="http://schemas.openxmlformats.org/officeDocument/2006/relationships/slide" Target="slide2.xml"/><Relationship Id="rId4" Type="http://schemas.openxmlformats.org/officeDocument/2006/relationships/image" Target="../media/image5.jpeg"/><Relationship Id="rId9" Type="http://schemas.openxmlformats.org/officeDocument/2006/relationships/image" Target="../media/image8.jpeg"/><Relationship Id="rId1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farm4.static.flickr.com/3165/2753928764_5844f299b3_b.jpg" TargetMode="External"/><Relationship Id="rId13" Type="http://schemas.openxmlformats.org/officeDocument/2006/relationships/image" Target="../media/image9.jpeg"/><Relationship Id="rId18" Type="http://schemas.openxmlformats.org/officeDocument/2006/relationships/image" Target="../media/image1.jpe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openxmlformats.org/officeDocument/2006/relationships/image" Target="../media/image3.jpeg"/><Relationship Id="rId17" Type="http://schemas.openxmlformats.org/officeDocument/2006/relationships/slide" Target="slide4.xml"/><Relationship Id="rId2" Type="http://schemas.openxmlformats.org/officeDocument/2006/relationships/image" Target="../media/image11.jpeg"/><Relationship Id="rId16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farm4.static.flickr.com/3621/3304015021_8a3cb141f6_b.jpg" TargetMode="External"/><Relationship Id="rId11" Type="http://schemas.openxmlformats.org/officeDocument/2006/relationships/image" Target="../media/image2.jpeg"/><Relationship Id="rId5" Type="http://schemas.openxmlformats.org/officeDocument/2006/relationships/image" Target="../media/image5.jpeg"/><Relationship Id="rId15" Type="http://schemas.openxmlformats.org/officeDocument/2006/relationships/slide" Target="slide2.xml"/><Relationship Id="rId10" Type="http://schemas.openxmlformats.org/officeDocument/2006/relationships/image" Target="../media/image8.jpeg"/><Relationship Id="rId4" Type="http://schemas.openxmlformats.org/officeDocument/2006/relationships/hyperlink" Target="http://farm2.static.flickr.com/1208/1321844706_d45c8eb4cf_o.jpg" TargetMode="External"/><Relationship Id="rId9" Type="http://schemas.openxmlformats.org/officeDocument/2006/relationships/image" Target="../media/image7.jpeg"/><Relationship Id="rId1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slide" Target="slide2.xml"/><Relationship Id="rId18" Type="http://schemas.openxmlformats.org/officeDocument/2006/relationships/image" Target="../media/image1.jpeg"/><Relationship Id="rId3" Type="http://schemas.openxmlformats.org/officeDocument/2006/relationships/hyperlink" Target="http://farm2.static.flickr.com/1208/1321844706_d45c8eb4cf_o.jpg" TargetMode="External"/><Relationship Id="rId21" Type="http://schemas.openxmlformats.org/officeDocument/2006/relationships/image" Target="../media/image9.jpeg"/><Relationship Id="rId7" Type="http://schemas.openxmlformats.org/officeDocument/2006/relationships/hyperlink" Target="http://farm4.static.flickr.com/3165/2753928764_5844f299b3_b.jpg" TargetMode="External"/><Relationship Id="rId12" Type="http://schemas.openxmlformats.org/officeDocument/2006/relationships/image" Target="../media/image10.jpeg"/><Relationship Id="rId17" Type="http://schemas.openxmlformats.org/officeDocument/2006/relationships/image" Target="../media/image11.jpeg"/><Relationship Id="rId2" Type="http://schemas.openxmlformats.org/officeDocument/2006/relationships/image" Target="../media/image4.jpeg"/><Relationship Id="rId16" Type="http://schemas.openxmlformats.org/officeDocument/2006/relationships/slide" Target="slide8.xml"/><Relationship Id="rId20" Type="http://schemas.openxmlformats.org/officeDocument/2006/relationships/slide" Target="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slide" Target="slide7.xml"/><Relationship Id="rId5" Type="http://schemas.openxmlformats.org/officeDocument/2006/relationships/hyperlink" Target="http://farm4.static.flickr.com/3621/3304015021_8a3cb141f6_b.jpg" TargetMode="External"/><Relationship Id="rId15" Type="http://schemas.openxmlformats.org/officeDocument/2006/relationships/slide" Target="slide4.xml"/><Relationship Id="rId10" Type="http://schemas.openxmlformats.org/officeDocument/2006/relationships/image" Target="../media/image3.jpeg"/><Relationship Id="rId19" Type="http://schemas.openxmlformats.org/officeDocument/2006/relationships/image" Target="../media/image2.jpeg"/><Relationship Id="rId4" Type="http://schemas.openxmlformats.org/officeDocument/2006/relationships/image" Target="../media/image5.jpeg"/><Relationship Id="rId9" Type="http://schemas.openxmlformats.org/officeDocument/2006/relationships/image" Target="../media/image8.jpeg"/><Relationship Id="rId1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slide" Target="slide3.xml"/><Relationship Id="rId18" Type="http://schemas.openxmlformats.org/officeDocument/2006/relationships/slide" Target="slide8.xml"/><Relationship Id="rId3" Type="http://schemas.openxmlformats.org/officeDocument/2006/relationships/hyperlink" Target="http://farm2.static.flickr.com/1208/1321844706_d45c8eb4cf_o.jpg" TargetMode="External"/><Relationship Id="rId21" Type="http://schemas.openxmlformats.org/officeDocument/2006/relationships/image" Target="../media/image1.jpeg"/><Relationship Id="rId7" Type="http://schemas.openxmlformats.org/officeDocument/2006/relationships/hyperlink" Target="http://farm4.static.flickr.com/3165/2753928764_5844f299b3_b.jpg" TargetMode="External"/><Relationship Id="rId12" Type="http://schemas.openxmlformats.org/officeDocument/2006/relationships/slide" Target="slide2.xml"/><Relationship Id="rId17" Type="http://schemas.openxmlformats.org/officeDocument/2006/relationships/image" Target="../media/image10.jpeg"/><Relationship Id="rId2" Type="http://schemas.openxmlformats.org/officeDocument/2006/relationships/image" Target="../media/image4.jpeg"/><Relationship Id="rId16" Type="http://schemas.openxmlformats.org/officeDocument/2006/relationships/slide" Target="slide7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9.jpeg"/><Relationship Id="rId5" Type="http://schemas.openxmlformats.org/officeDocument/2006/relationships/hyperlink" Target="http://farm4.static.flickr.com/3621/3304015021_8a3cb141f6_b.jpg" TargetMode="External"/><Relationship Id="rId15" Type="http://schemas.openxmlformats.org/officeDocument/2006/relationships/image" Target="../media/image12.jpeg"/><Relationship Id="rId10" Type="http://schemas.openxmlformats.org/officeDocument/2006/relationships/slide" Target="slide6.xml"/><Relationship Id="rId19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8.jpeg"/><Relationship Id="rId14" Type="http://schemas.openxmlformats.org/officeDocument/2006/relationships/slide" Target="slide4.xml"/><Relationship Id="rId2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slide" Target="slide3.xml"/><Relationship Id="rId18" Type="http://schemas.openxmlformats.org/officeDocument/2006/relationships/slide" Target="slide7.xml"/><Relationship Id="rId3" Type="http://schemas.openxmlformats.org/officeDocument/2006/relationships/hyperlink" Target="http://farm2.static.flickr.com/1208/1321844706_d45c8eb4cf_o.jpg" TargetMode="External"/><Relationship Id="rId21" Type="http://schemas.openxmlformats.org/officeDocument/2006/relationships/image" Target="../media/image1.jpeg"/><Relationship Id="rId7" Type="http://schemas.openxmlformats.org/officeDocument/2006/relationships/hyperlink" Target="http://farm4.static.flickr.com/3165/2753928764_5844f299b3_b.jpg" TargetMode="External"/><Relationship Id="rId12" Type="http://schemas.openxmlformats.org/officeDocument/2006/relationships/slide" Target="slide2.xml"/><Relationship Id="rId17" Type="http://schemas.openxmlformats.org/officeDocument/2006/relationships/image" Target="../media/image11.jpeg"/><Relationship Id="rId2" Type="http://schemas.openxmlformats.org/officeDocument/2006/relationships/image" Target="../media/image4.jpeg"/><Relationship Id="rId16" Type="http://schemas.openxmlformats.org/officeDocument/2006/relationships/slide" Target="slide8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9.jpeg"/><Relationship Id="rId5" Type="http://schemas.openxmlformats.org/officeDocument/2006/relationships/hyperlink" Target="http://farm4.static.flickr.com/3621/3304015021_8a3cb141f6_b.jpg" TargetMode="External"/><Relationship Id="rId15" Type="http://schemas.openxmlformats.org/officeDocument/2006/relationships/image" Target="../media/image13.jpeg"/><Relationship Id="rId10" Type="http://schemas.openxmlformats.org/officeDocument/2006/relationships/slide" Target="slide6.xml"/><Relationship Id="rId19" Type="http://schemas.openxmlformats.org/officeDocument/2006/relationships/image" Target="../media/image10.jpeg"/><Relationship Id="rId4" Type="http://schemas.openxmlformats.org/officeDocument/2006/relationships/image" Target="../media/image5.jpeg"/><Relationship Id="rId9" Type="http://schemas.openxmlformats.org/officeDocument/2006/relationships/image" Target="../media/image8.jpeg"/><Relationship Id="rId14" Type="http://schemas.openxmlformats.org/officeDocument/2006/relationships/slide" Target="slide4.xml"/><Relationship Id="rId2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slide" Target="slide3.xml"/><Relationship Id="rId18" Type="http://schemas.openxmlformats.org/officeDocument/2006/relationships/slide" Target="slide7.xml"/><Relationship Id="rId3" Type="http://schemas.openxmlformats.org/officeDocument/2006/relationships/hyperlink" Target="http://farm2.static.flickr.com/1208/1321844706_d45c8eb4cf_o.jpg" TargetMode="External"/><Relationship Id="rId21" Type="http://schemas.openxmlformats.org/officeDocument/2006/relationships/image" Target="../media/image1.jpeg"/><Relationship Id="rId7" Type="http://schemas.openxmlformats.org/officeDocument/2006/relationships/hyperlink" Target="http://farm4.static.flickr.com/3165/2753928764_5844f299b3_b.jpg" TargetMode="External"/><Relationship Id="rId12" Type="http://schemas.openxmlformats.org/officeDocument/2006/relationships/slide" Target="slide2.xml"/><Relationship Id="rId17" Type="http://schemas.openxmlformats.org/officeDocument/2006/relationships/image" Target="../media/image11.jpeg"/><Relationship Id="rId2" Type="http://schemas.openxmlformats.org/officeDocument/2006/relationships/image" Target="../media/image4.jpeg"/><Relationship Id="rId16" Type="http://schemas.openxmlformats.org/officeDocument/2006/relationships/slide" Target="slide8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9.jpeg"/><Relationship Id="rId5" Type="http://schemas.openxmlformats.org/officeDocument/2006/relationships/hyperlink" Target="http://farm4.static.flickr.com/3621/3304015021_8a3cb141f6_b.jpg" TargetMode="External"/><Relationship Id="rId15" Type="http://schemas.openxmlformats.org/officeDocument/2006/relationships/image" Target="../media/image14.jpeg"/><Relationship Id="rId10" Type="http://schemas.openxmlformats.org/officeDocument/2006/relationships/slide" Target="slide6.xml"/><Relationship Id="rId19" Type="http://schemas.openxmlformats.org/officeDocument/2006/relationships/image" Target="../media/image10.jpeg"/><Relationship Id="rId4" Type="http://schemas.openxmlformats.org/officeDocument/2006/relationships/image" Target="../media/image5.jpeg"/><Relationship Id="rId9" Type="http://schemas.openxmlformats.org/officeDocument/2006/relationships/image" Target="../media/image8.jpeg"/><Relationship Id="rId14" Type="http://schemas.openxmlformats.org/officeDocument/2006/relationships/slide" Target="slide4.xml"/><Relationship Id="rId2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олилиния 36"/>
          <p:cNvSpPr/>
          <p:nvPr/>
        </p:nvSpPr>
        <p:spPr>
          <a:xfrm>
            <a:off x="-259308" y="1480782"/>
            <a:ext cx="9403308" cy="5377218"/>
          </a:xfrm>
          <a:custGeom>
            <a:avLst/>
            <a:gdLst>
              <a:gd name="connsiteX0" fmla="*/ 218364 w 9403308"/>
              <a:gd name="connsiteY0" fmla="*/ 1119116 h 5377218"/>
              <a:gd name="connsiteX1" fmla="*/ 1378424 w 9403308"/>
              <a:gd name="connsiteY1" fmla="*/ 259307 h 5377218"/>
              <a:gd name="connsiteX2" fmla="*/ 2811439 w 9403308"/>
              <a:gd name="connsiteY2" fmla="*/ 1501254 h 5377218"/>
              <a:gd name="connsiteX3" fmla="*/ 4462818 w 9403308"/>
              <a:gd name="connsiteY3" fmla="*/ 232012 h 5377218"/>
              <a:gd name="connsiteX4" fmla="*/ 4858603 w 9403308"/>
              <a:gd name="connsiteY4" fmla="*/ 736979 h 5377218"/>
              <a:gd name="connsiteX5" fmla="*/ 6660108 w 9403308"/>
              <a:gd name="connsiteY5" fmla="*/ 0 h 5377218"/>
              <a:gd name="connsiteX6" fmla="*/ 8297839 w 9403308"/>
              <a:gd name="connsiteY6" fmla="*/ 696036 h 5377218"/>
              <a:gd name="connsiteX7" fmla="*/ 9403308 w 9403308"/>
              <a:gd name="connsiteY7" fmla="*/ 1337480 h 5377218"/>
              <a:gd name="connsiteX8" fmla="*/ 9403308 w 9403308"/>
              <a:gd name="connsiteY8" fmla="*/ 5199797 h 5377218"/>
              <a:gd name="connsiteX9" fmla="*/ 9335069 w 9403308"/>
              <a:gd name="connsiteY9" fmla="*/ 5377218 h 5377218"/>
              <a:gd name="connsiteX10" fmla="*/ 0 w 9403308"/>
              <a:gd name="connsiteY10" fmla="*/ 5336274 h 5377218"/>
              <a:gd name="connsiteX11" fmla="*/ 218364 w 9403308"/>
              <a:gd name="connsiteY11" fmla="*/ 1119116 h 53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03308" h="5377218">
                <a:moveTo>
                  <a:pt x="218364" y="1119116"/>
                </a:moveTo>
                <a:lnTo>
                  <a:pt x="1378424" y="259307"/>
                </a:lnTo>
                <a:lnTo>
                  <a:pt x="2811439" y="1501254"/>
                </a:lnTo>
                <a:lnTo>
                  <a:pt x="4462818" y="232012"/>
                </a:lnTo>
                <a:lnTo>
                  <a:pt x="4858603" y="736979"/>
                </a:lnTo>
                <a:lnTo>
                  <a:pt x="6660108" y="0"/>
                </a:lnTo>
                <a:lnTo>
                  <a:pt x="8297839" y="696036"/>
                </a:lnTo>
                <a:lnTo>
                  <a:pt x="9403308" y="1337480"/>
                </a:lnTo>
                <a:lnTo>
                  <a:pt x="9403308" y="5199797"/>
                </a:lnTo>
                <a:lnTo>
                  <a:pt x="9335069" y="5377218"/>
                </a:lnTo>
                <a:lnTo>
                  <a:pt x="0" y="5336274"/>
                </a:lnTo>
                <a:lnTo>
                  <a:pt x="218364" y="1119116"/>
                </a:lnTo>
                <a:close/>
              </a:path>
            </a:pathLst>
          </a:cu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32656"/>
            <a:ext cx="5040560" cy="504056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25000">
                <a:srgbClr val="92D050"/>
              </a:gs>
              <a:gs pos="50000">
                <a:srgbClr val="FFFF00"/>
              </a:gs>
              <a:gs pos="75000">
                <a:srgbClr val="FFC000"/>
              </a:gs>
              <a:gs pos="100000">
                <a:srgbClr val="FF0000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cxnSp>
        <p:nvCxnSpPr>
          <p:cNvPr id="6" name="Прямая соединительная линия 5">
            <a:hlinkClick r:id="rId2" action="ppaction://hlinksldjump"/>
            <a:hlinkHover r:id="rId2" action="ppaction://hlinksldjump"/>
          </p:cNvPr>
          <p:cNvCxnSpPr/>
          <p:nvPr/>
        </p:nvCxnSpPr>
        <p:spPr>
          <a:xfrm>
            <a:off x="539552" y="332656"/>
            <a:ext cx="0" cy="576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043608" y="332656"/>
            <a:ext cx="0" cy="576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691680" y="332656"/>
            <a:ext cx="0" cy="576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123728" y="332656"/>
            <a:ext cx="0" cy="576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771800" y="332656"/>
            <a:ext cx="0" cy="576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275856" y="332656"/>
            <a:ext cx="0" cy="576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707904" y="332656"/>
            <a:ext cx="0" cy="576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283968" y="332656"/>
            <a:ext cx="0" cy="576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716016" y="332656"/>
            <a:ext cx="0" cy="576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 descr="580865728_eae09ba481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556792"/>
            <a:ext cx="1008112" cy="806293"/>
          </a:xfrm>
          <a:prstGeom prst="rect">
            <a:avLst/>
          </a:prstGeom>
        </p:spPr>
      </p:pic>
      <p:pic>
        <p:nvPicPr>
          <p:cNvPr id="1026" name="Picture 2" descr="C:\Users\student\Desktop\Для учасника2\PowerPoint\2416064798_18bee27479_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628800"/>
            <a:ext cx="1087554" cy="720080"/>
          </a:xfrm>
          <a:prstGeom prst="rect">
            <a:avLst/>
          </a:prstGeom>
          <a:noFill/>
        </p:spPr>
      </p:pic>
      <p:pic>
        <p:nvPicPr>
          <p:cNvPr id="1027" name="Picture 3" descr="C:\Users\student\Desktop\Для учасника2\PowerPoint\491841510_6520ecc3c3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1628800"/>
            <a:ext cx="1176809" cy="882906"/>
          </a:xfrm>
          <a:prstGeom prst="rect">
            <a:avLst/>
          </a:prstGeom>
          <a:noFill/>
        </p:spPr>
      </p:pic>
      <p:pic>
        <p:nvPicPr>
          <p:cNvPr id="1028" name="Picture 4" descr="C:\Users\student\Desktop\Для учасника2\PowerPoint\247484036_a13def9565_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3" y="1556792"/>
            <a:ext cx="1256518" cy="864096"/>
          </a:xfrm>
          <a:prstGeom prst="rect">
            <a:avLst/>
          </a:prstGeom>
          <a:noFill/>
        </p:spPr>
      </p:pic>
      <p:pic>
        <p:nvPicPr>
          <p:cNvPr id="1029" name="Рисунок 59" descr="1321844706_05a5330e1f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 l="-2" t="-14" r="-468"/>
          <a:stretch>
            <a:fillRect/>
          </a:stretch>
        </p:blipFill>
        <p:spPr bwMode="auto">
          <a:xfrm>
            <a:off x="179512" y="2564904"/>
            <a:ext cx="1152128" cy="981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Рисунок 60" descr="3304015021_8a3cb141f6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47664" y="2564904"/>
            <a:ext cx="121115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Рисунок 61" descr="2753928764_5844f299b3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15816" y="2708919"/>
            <a:ext cx="1512168" cy="68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C:\Users\student\Desktop\Для учасника2\PowerPoint\2408799167_935472bb94_b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72000" y="2780928"/>
            <a:ext cx="952951" cy="739840"/>
          </a:xfrm>
          <a:prstGeom prst="rect">
            <a:avLst/>
          </a:prstGeom>
          <a:noFill/>
        </p:spPr>
      </p:pic>
      <p:sp>
        <p:nvSpPr>
          <p:cNvPr id="38" name="Стрелка вправо 37"/>
          <p:cNvSpPr/>
          <p:nvPr/>
        </p:nvSpPr>
        <p:spPr>
          <a:xfrm>
            <a:off x="251520" y="764704"/>
            <a:ext cx="4896544" cy="792088"/>
          </a:xfrm>
          <a:prstGeom prst="rightArrow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 smtClean="0">
                <a:solidFill>
                  <a:schemeClr val="tx1"/>
                </a:solidFill>
              </a:rPr>
              <a:t>Зміна температури</a:t>
            </a:r>
            <a:endParaRPr lang="ru-RU" sz="20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олилиния 23"/>
          <p:cNvSpPr/>
          <p:nvPr/>
        </p:nvSpPr>
        <p:spPr>
          <a:xfrm>
            <a:off x="-259308" y="1480782"/>
            <a:ext cx="9403308" cy="5377218"/>
          </a:xfrm>
          <a:custGeom>
            <a:avLst/>
            <a:gdLst>
              <a:gd name="connsiteX0" fmla="*/ 218364 w 9403308"/>
              <a:gd name="connsiteY0" fmla="*/ 1119116 h 5377218"/>
              <a:gd name="connsiteX1" fmla="*/ 1378424 w 9403308"/>
              <a:gd name="connsiteY1" fmla="*/ 259307 h 5377218"/>
              <a:gd name="connsiteX2" fmla="*/ 2811439 w 9403308"/>
              <a:gd name="connsiteY2" fmla="*/ 1501254 h 5377218"/>
              <a:gd name="connsiteX3" fmla="*/ 4462818 w 9403308"/>
              <a:gd name="connsiteY3" fmla="*/ 232012 h 5377218"/>
              <a:gd name="connsiteX4" fmla="*/ 4858603 w 9403308"/>
              <a:gd name="connsiteY4" fmla="*/ 736979 h 5377218"/>
              <a:gd name="connsiteX5" fmla="*/ 6660108 w 9403308"/>
              <a:gd name="connsiteY5" fmla="*/ 0 h 5377218"/>
              <a:gd name="connsiteX6" fmla="*/ 8297839 w 9403308"/>
              <a:gd name="connsiteY6" fmla="*/ 696036 h 5377218"/>
              <a:gd name="connsiteX7" fmla="*/ 9403308 w 9403308"/>
              <a:gd name="connsiteY7" fmla="*/ 1337480 h 5377218"/>
              <a:gd name="connsiteX8" fmla="*/ 9403308 w 9403308"/>
              <a:gd name="connsiteY8" fmla="*/ 5199797 h 5377218"/>
              <a:gd name="connsiteX9" fmla="*/ 9335069 w 9403308"/>
              <a:gd name="connsiteY9" fmla="*/ 5377218 h 5377218"/>
              <a:gd name="connsiteX10" fmla="*/ 0 w 9403308"/>
              <a:gd name="connsiteY10" fmla="*/ 5336274 h 5377218"/>
              <a:gd name="connsiteX11" fmla="*/ 218364 w 9403308"/>
              <a:gd name="connsiteY11" fmla="*/ 1119116 h 53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03308" h="5377218">
                <a:moveTo>
                  <a:pt x="218364" y="1119116"/>
                </a:moveTo>
                <a:lnTo>
                  <a:pt x="1378424" y="259307"/>
                </a:lnTo>
                <a:lnTo>
                  <a:pt x="2811439" y="1501254"/>
                </a:lnTo>
                <a:lnTo>
                  <a:pt x="4462818" y="232012"/>
                </a:lnTo>
                <a:lnTo>
                  <a:pt x="4858603" y="736979"/>
                </a:lnTo>
                <a:lnTo>
                  <a:pt x="6660108" y="0"/>
                </a:lnTo>
                <a:lnTo>
                  <a:pt x="8297839" y="696036"/>
                </a:lnTo>
                <a:lnTo>
                  <a:pt x="9403308" y="1337480"/>
                </a:lnTo>
                <a:lnTo>
                  <a:pt x="9403308" y="5199797"/>
                </a:lnTo>
                <a:lnTo>
                  <a:pt x="9335069" y="5377218"/>
                </a:lnTo>
                <a:lnTo>
                  <a:pt x="0" y="5336274"/>
                </a:lnTo>
                <a:lnTo>
                  <a:pt x="218364" y="1119116"/>
                </a:lnTo>
                <a:close/>
              </a:path>
            </a:pathLst>
          </a:cu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580865728_eae09ba481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1" y="1412776"/>
            <a:ext cx="2340831" cy="1872208"/>
          </a:xfrm>
          <a:prstGeom prst="rect">
            <a:avLst/>
          </a:prstGeom>
        </p:spPr>
      </p:pic>
      <p:pic>
        <p:nvPicPr>
          <p:cNvPr id="17" name="Picture 4" descr="C:\Users\student\Desktop\Для учасника2\PowerPoint\247484036_a13def9565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3" y="1556792"/>
            <a:ext cx="1256518" cy="864096"/>
          </a:xfrm>
          <a:prstGeom prst="rect">
            <a:avLst/>
          </a:prstGeom>
          <a:noFill/>
        </p:spPr>
      </p:pic>
      <p:pic>
        <p:nvPicPr>
          <p:cNvPr id="18" name="Рисунок 59" descr="1321844706_05a5330e1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-2" t="-14" r="-468"/>
          <a:stretch>
            <a:fillRect/>
          </a:stretch>
        </p:blipFill>
        <p:spPr bwMode="auto">
          <a:xfrm>
            <a:off x="179512" y="2564904"/>
            <a:ext cx="1152128" cy="981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60" descr="3304015021_8a3cb141f6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7664" y="2564904"/>
            <a:ext cx="121115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61" descr="2753928764_5844f299b3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15816" y="2708919"/>
            <a:ext cx="1512168" cy="68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8" descr="C:\Users\student\Desktop\Для учасника2\PowerPoint\2408799167_935472bb94_b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2780928"/>
            <a:ext cx="952951" cy="73984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332656"/>
            <a:ext cx="5040560" cy="504056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25000">
                <a:srgbClr val="92D050"/>
              </a:gs>
              <a:gs pos="50000">
                <a:srgbClr val="FFFF00"/>
              </a:gs>
              <a:gs pos="75000">
                <a:srgbClr val="FFC000"/>
              </a:gs>
              <a:gs pos="100000">
                <a:srgbClr val="FF0000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cxnSp>
        <p:nvCxnSpPr>
          <p:cNvPr id="6" name="Прямая соединительная линия 5">
            <a:hlinkClick r:id="rId11" action="ppaction://hlinksldjump"/>
          </p:cNvPr>
          <p:cNvCxnSpPr/>
          <p:nvPr/>
        </p:nvCxnSpPr>
        <p:spPr>
          <a:xfrm>
            <a:off x="539552" y="332656"/>
            <a:ext cx="0" cy="576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691680" y="332656"/>
            <a:ext cx="0" cy="576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123728" y="332656"/>
            <a:ext cx="0" cy="576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771800" y="332656"/>
            <a:ext cx="0" cy="576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275856" y="332656"/>
            <a:ext cx="0" cy="576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707904" y="332656"/>
            <a:ext cx="0" cy="576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283968" y="332656"/>
            <a:ext cx="0" cy="576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716016" y="332656"/>
            <a:ext cx="0" cy="576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 descr="580865728_eae09ba481_b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51520" y="1556792"/>
            <a:ext cx="1008112" cy="806293"/>
          </a:xfrm>
          <a:prstGeom prst="rect">
            <a:avLst/>
          </a:prstGeom>
        </p:spPr>
      </p:pic>
      <p:pic>
        <p:nvPicPr>
          <p:cNvPr id="1026" name="Picture 2" descr="C:\Users\student\Desktop\Для учасника2\PowerPoint\2416064798_18bee27479_o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75656" y="1628800"/>
            <a:ext cx="1087554" cy="720080"/>
          </a:xfrm>
          <a:prstGeom prst="rect">
            <a:avLst/>
          </a:prstGeom>
          <a:noFill/>
        </p:spPr>
      </p:pic>
      <p:pic>
        <p:nvPicPr>
          <p:cNvPr id="1027" name="Picture 3" descr="C:\Users\student\Desktop\Для учасника2\PowerPoint\491841510_6520ecc3c3_b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771800" y="1628800"/>
            <a:ext cx="1176809" cy="882906"/>
          </a:xfrm>
          <a:prstGeom prst="rect">
            <a:avLst/>
          </a:prstGeom>
          <a:noFill/>
        </p:spPr>
      </p:pic>
      <p:cxnSp>
        <p:nvCxnSpPr>
          <p:cNvPr id="22" name="Прямая соединительная линия 21">
            <a:hlinkHover r:id="rId15" action="ppaction://hlinksldjump"/>
          </p:cNvPr>
          <p:cNvCxnSpPr/>
          <p:nvPr/>
        </p:nvCxnSpPr>
        <p:spPr>
          <a:xfrm>
            <a:off x="1043608" y="332656"/>
            <a:ext cx="0" cy="576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 descr="580865728_eae09ba481_b.jpg"/>
          <p:cNvPicPr>
            <a:picLocks noChangeAspect="1"/>
          </p:cNvPicPr>
          <p:nvPr/>
        </p:nvPicPr>
        <p:blipFill>
          <a:blip r:embed="rId12" cstate="print">
            <a:grayscl/>
            <a:lum bright="23000"/>
          </a:blip>
          <a:stretch>
            <a:fillRect/>
          </a:stretch>
        </p:blipFill>
        <p:spPr>
          <a:xfrm>
            <a:off x="251520" y="1556792"/>
            <a:ext cx="1008112" cy="806293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5" name="Стрелка вправо 24"/>
          <p:cNvSpPr/>
          <p:nvPr/>
        </p:nvSpPr>
        <p:spPr>
          <a:xfrm>
            <a:off x="251520" y="764704"/>
            <a:ext cx="4896544" cy="792088"/>
          </a:xfrm>
          <a:prstGeom prst="rightArrow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 smtClean="0">
                <a:solidFill>
                  <a:schemeClr val="tx1"/>
                </a:solidFill>
              </a:rPr>
              <a:t>Зміна температури</a:t>
            </a:r>
            <a:endParaRPr lang="ru-RU" sz="20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40333E-6 L 0.01389 0.3462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17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олилиния 23"/>
          <p:cNvSpPr/>
          <p:nvPr/>
        </p:nvSpPr>
        <p:spPr>
          <a:xfrm>
            <a:off x="-259308" y="908720"/>
            <a:ext cx="9403308" cy="5949280"/>
          </a:xfrm>
          <a:custGeom>
            <a:avLst/>
            <a:gdLst>
              <a:gd name="connsiteX0" fmla="*/ 218364 w 9403308"/>
              <a:gd name="connsiteY0" fmla="*/ 1119116 h 5377218"/>
              <a:gd name="connsiteX1" fmla="*/ 1378424 w 9403308"/>
              <a:gd name="connsiteY1" fmla="*/ 259307 h 5377218"/>
              <a:gd name="connsiteX2" fmla="*/ 2811439 w 9403308"/>
              <a:gd name="connsiteY2" fmla="*/ 1501254 h 5377218"/>
              <a:gd name="connsiteX3" fmla="*/ 4462818 w 9403308"/>
              <a:gd name="connsiteY3" fmla="*/ 232012 h 5377218"/>
              <a:gd name="connsiteX4" fmla="*/ 4858603 w 9403308"/>
              <a:gd name="connsiteY4" fmla="*/ 736979 h 5377218"/>
              <a:gd name="connsiteX5" fmla="*/ 6660108 w 9403308"/>
              <a:gd name="connsiteY5" fmla="*/ 0 h 5377218"/>
              <a:gd name="connsiteX6" fmla="*/ 8297839 w 9403308"/>
              <a:gd name="connsiteY6" fmla="*/ 696036 h 5377218"/>
              <a:gd name="connsiteX7" fmla="*/ 9403308 w 9403308"/>
              <a:gd name="connsiteY7" fmla="*/ 1337480 h 5377218"/>
              <a:gd name="connsiteX8" fmla="*/ 9403308 w 9403308"/>
              <a:gd name="connsiteY8" fmla="*/ 5199797 h 5377218"/>
              <a:gd name="connsiteX9" fmla="*/ 9335069 w 9403308"/>
              <a:gd name="connsiteY9" fmla="*/ 5377218 h 5377218"/>
              <a:gd name="connsiteX10" fmla="*/ 0 w 9403308"/>
              <a:gd name="connsiteY10" fmla="*/ 5336274 h 5377218"/>
              <a:gd name="connsiteX11" fmla="*/ 218364 w 9403308"/>
              <a:gd name="connsiteY11" fmla="*/ 1119116 h 53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03308" h="5377218">
                <a:moveTo>
                  <a:pt x="218364" y="1119116"/>
                </a:moveTo>
                <a:lnTo>
                  <a:pt x="1378424" y="259307"/>
                </a:lnTo>
                <a:lnTo>
                  <a:pt x="2811439" y="1501254"/>
                </a:lnTo>
                <a:lnTo>
                  <a:pt x="4462818" y="232012"/>
                </a:lnTo>
                <a:lnTo>
                  <a:pt x="4858603" y="736979"/>
                </a:lnTo>
                <a:lnTo>
                  <a:pt x="6660108" y="0"/>
                </a:lnTo>
                <a:lnTo>
                  <a:pt x="8297839" y="696036"/>
                </a:lnTo>
                <a:lnTo>
                  <a:pt x="9403308" y="1337480"/>
                </a:lnTo>
                <a:lnTo>
                  <a:pt x="9403308" y="5199797"/>
                </a:lnTo>
                <a:lnTo>
                  <a:pt x="9335069" y="5377218"/>
                </a:lnTo>
                <a:lnTo>
                  <a:pt x="0" y="5336274"/>
                </a:lnTo>
                <a:lnTo>
                  <a:pt x="218364" y="1119116"/>
                </a:lnTo>
                <a:close/>
              </a:path>
            </a:pathLst>
          </a:cu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4" descr="C:\Users\student\Desktop\Для учасника2\PowerPoint\247484036_a13def9565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3" y="1556792"/>
            <a:ext cx="1256518" cy="864096"/>
          </a:xfrm>
          <a:prstGeom prst="rect">
            <a:avLst/>
          </a:prstGeom>
          <a:noFill/>
        </p:spPr>
      </p:pic>
      <p:pic>
        <p:nvPicPr>
          <p:cNvPr id="18" name="Рисунок 59" descr="1321844706_05a5330e1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-2" t="-14" r="-468"/>
          <a:stretch>
            <a:fillRect/>
          </a:stretch>
        </p:blipFill>
        <p:spPr bwMode="auto">
          <a:xfrm>
            <a:off x="179512" y="2564904"/>
            <a:ext cx="1152128" cy="981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60" descr="3304015021_8a3cb141f6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2564904"/>
            <a:ext cx="121115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61" descr="2753928764_5844f299b3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5816" y="2708919"/>
            <a:ext cx="1512168" cy="68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8" descr="C:\Users\student\Desktop\Для учасника2\PowerPoint\2408799167_935472bb94_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2780928"/>
            <a:ext cx="952951" cy="73984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332656"/>
            <a:ext cx="5040560" cy="504056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25000">
                <a:srgbClr val="92D050"/>
              </a:gs>
              <a:gs pos="50000">
                <a:srgbClr val="FFFF00"/>
              </a:gs>
              <a:gs pos="75000">
                <a:srgbClr val="FFC000"/>
              </a:gs>
              <a:gs pos="100000">
                <a:srgbClr val="FF0000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cxnSp>
        <p:nvCxnSpPr>
          <p:cNvPr id="6" name="Прямая соединительная линия 5">
            <a:hlinkClick r:id="rId10" action="ppaction://hlinksldjump"/>
          </p:cNvPr>
          <p:cNvCxnSpPr/>
          <p:nvPr/>
        </p:nvCxnSpPr>
        <p:spPr>
          <a:xfrm>
            <a:off x="539552" y="332656"/>
            <a:ext cx="0" cy="576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hlinkHover r:id="rId11" action="ppaction://hlinksldjump"/>
          </p:cNvPr>
          <p:cNvCxnSpPr/>
          <p:nvPr/>
        </p:nvCxnSpPr>
        <p:spPr>
          <a:xfrm>
            <a:off x="1043608" y="332656"/>
            <a:ext cx="0" cy="576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hlinkClick r:id="rId12" action="ppaction://hlinksldjump"/>
            <a:hlinkHover r:id="rId12" action="ppaction://hlinksldjump"/>
          </p:cNvPr>
          <p:cNvCxnSpPr/>
          <p:nvPr/>
        </p:nvCxnSpPr>
        <p:spPr>
          <a:xfrm>
            <a:off x="1619672" y="332656"/>
            <a:ext cx="0" cy="576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123728" y="332656"/>
            <a:ext cx="0" cy="576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771800" y="332656"/>
            <a:ext cx="0" cy="576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275856" y="332656"/>
            <a:ext cx="0" cy="576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707904" y="332656"/>
            <a:ext cx="0" cy="576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283968" y="332656"/>
            <a:ext cx="0" cy="576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716016" y="332656"/>
            <a:ext cx="0" cy="576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 descr="580865728_eae09ba481_b.jpg"/>
          <p:cNvPicPr>
            <a:picLocks noChangeAspect="1"/>
          </p:cNvPicPr>
          <p:nvPr/>
        </p:nvPicPr>
        <p:blipFill>
          <a:blip r:embed="rId13" cstate="print">
            <a:grayscl/>
            <a:lum bright="23000"/>
          </a:blip>
          <a:stretch>
            <a:fillRect/>
          </a:stretch>
        </p:blipFill>
        <p:spPr>
          <a:xfrm>
            <a:off x="251520" y="1556792"/>
            <a:ext cx="1008112" cy="80629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26" name="Picture 2" descr="C:\Users\student\Desktop\Для учасника2\PowerPoint\2416064798_18bee27479_o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75656" y="1628800"/>
            <a:ext cx="1087554" cy="720080"/>
          </a:xfrm>
          <a:prstGeom prst="rect">
            <a:avLst/>
          </a:prstGeom>
          <a:noFill/>
        </p:spPr>
      </p:pic>
      <p:pic>
        <p:nvPicPr>
          <p:cNvPr id="1027" name="Picture 3" descr="C:\Users\student\Desktop\Для учасника2\PowerPoint\491841510_6520ecc3c3_b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771800" y="1628800"/>
            <a:ext cx="1176809" cy="882906"/>
          </a:xfrm>
          <a:prstGeom prst="rect">
            <a:avLst/>
          </a:prstGeom>
          <a:noFill/>
        </p:spPr>
      </p:pic>
      <p:pic>
        <p:nvPicPr>
          <p:cNvPr id="16" name="Рисунок 15" descr="580865728_eae09ba481_b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67544" y="3645024"/>
            <a:ext cx="2340831" cy="1872208"/>
          </a:xfrm>
          <a:prstGeom prst="rect">
            <a:avLst/>
          </a:prstGeom>
        </p:spPr>
      </p:pic>
      <p:pic>
        <p:nvPicPr>
          <p:cNvPr id="23" name="Picture 2" descr="C:\Users\student\Desktop\Для учасника2\PowerPoint\2416064798_18bee27479_o.jpg"/>
          <p:cNvPicPr>
            <a:picLocks noChangeAspect="1" noChangeArrowheads="1"/>
          </p:cNvPicPr>
          <p:nvPr/>
        </p:nvPicPr>
        <p:blipFill>
          <a:blip r:embed="rId14" cstate="print">
            <a:grayscl/>
          </a:blip>
          <a:srcRect/>
          <a:stretch>
            <a:fillRect/>
          </a:stretch>
        </p:blipFill>
        <p:spPr bwMode="auto">
          <a:xfrm>
            <a:off x="1475656" y="1628800"/>
            <a:ext cx="1087554" cy="720080"/>
          </a:xfrm>
          <a:prstGeom prst="rect">
            <a:avLst/>
          </a:prstGeom>
          <a:noFill/>
        </p:spPr>
      </p:pic>
      <p:pic>
        <p:nvPicPr>
          <p:cNvPr id="22" name="Picture 2" descr="C:\Users\student\Desktop\Для учасника2\PowerPoint\2416064798_18bee27479_o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403648" y="1484784"/>
            <a:ext cx="2379956" cy="1575792"/>
          </a:xfrm>
          <a:prstGeom prst="rect">
            <a:avLst/>
          </a:prstGeom>
          <a:noFill/>
        </p:spPr>
      </p:pic>
      <p:sp>
        <p:nvSpPr>
          <p:cNvPr id="25" name="Стрелка вправо 24"/>
          <p:cNvSpPr/>
          <p:nvPr/>
        </p:nvSpPr>
        <p:spPr>
          <a:xfrm>
            <a:off x="251520" y="764704"/>
            <a:ext cx="4896544" cy="792088"/>
          </a:xfrm>
          <a:prstGeom prst="rightArrow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 smtClean="0">
                <a:solidFill>
                  <a:schemeClr val="tx1"/>
                </a:solidFill>
              </a:rPr>
              <a:t>Зміна температури</a:t>
            </a:r>
            <a:endParaRPr lang="ru-RU" sz="20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02  E" pathEditMode="relative" ptsTypes="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олилиния 36"/>
          <p:cNvSpPr/>
          <p:nvPr/>
        </p:nvSpPr>
        <p:spPr>
          <a:xfrm>
            <a:off x="-259308" y="0"/>
            <a:ext cx="9403308" cy="6858000"/>
          </a:xfrm>
          <a:custGeom>
            <a:avLst/>
            <a:gdLst>
              <a:gd name="connsiteX0" fmla="*/ 218364 w 9403308"/>
              <a:gd name="connsiteY0" fmla="*/ 1119116 h 5377218"/>
              <a:gd name="connsiteX1" fmla="*/ 1378424 w 9403308"/>
              <a:gd name="connsiteY1" fmla="*/ 259307 h 5377218"/>
              <a:gd name="connsiteX2" fmla="*/ 2811439 w 9403308"/>
              <a:gd name="connsiteY2" fmla="*/ 1501254 h 5377218"/>
              <a:gd name="connsiteX3" fmla="*/ 4462818 w 9403308"/>
              <a:gd name="connsiteY3" fmla="*/ 232012 h 5377218"/>
              <a:gd name="connsiteX4" fmla="*/ 4858603 w 9403308"/>
              <a:gd name="connsiteY4" fmla="*/ 736979 h 5377218"/>
              <a:gd name="connsiteX5" fmla="*/ 6660108 w 9403308"/>
              <a:gd name="connsiteY5" fmla="*/ 0 h 5377218"/>
              <a:gd name="connsiteX6" fmla="*/ 8297839 w 9403308"/>
              <a:gd name="connsiteY6" fmla="*/ 696036 h 5377218"/>
              <a:gd name="connsiteX7" fmla="*/ 9403308 w 9403308"/>
              <a:gd name="connsiteY7" fmla="*/ 1337480 h 5377218"/>
              <a:gd name="connsiteX8" fmla="*/ 9403308 w 9403308"/>
              <a:gd name="connsiteY8" fmla="*/ 5199797 h 5377218"/>
              <a:gd name="connsiteX9" fmla="*/ 9335069 w 9403308"/>
              <a:gd name="connsiteY9" fmla="*/ 5377218 h 5377218"/>
              <a:gd name="connsiteX10" fmla="*/ 0 w 9403308"/>
              <a:gd name="connsiteY10" fmla="*/ 5336274 h 5377218"/>
              <a:gd name="connsiteX11" fmla="*/ 218364 w 9403308"/>
              <a:gd name="connsiteY11" fmla="*/ 1119116 h 53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03308" h="5377218">
                <a:moveTo>
                  <a:pt x="218364" y="1119116"/>
                </a:moveTo>
                <a:lnTo>
                  <a:pt x="1378424" y="259307"/>
                </a:lnTo>
                <a:lnTo>
                  <a:pt x="2811439" y="1501254"/>
                </a:lnTo>
                <a:lnTo>
                  <a:pt x="4462818" y="232012"/>
                </a:lnTo>
                <a:lnTo>
                  <a:pt x="4858603" y="736979"/>
                </a:lnTo>
                <a:lnTo>
                  <a:pt x="6660108" y="0"/>
                </a:lnTo>
                <a:lnTo>
                  <a:pt x="8297839" y="696036"/>
                </a:lnTo>
                <a:lnTo>
                  <a:pt x="9403308" y="1337480"/>
                </a:lnTo>
                <a:lnTo>
                  <a:pt x="9403308" y="5199797"/>
                </a:lnTo>
                <a:lnTo>
                  <a:pt x="9335069" y="5377218"/>
                </a:lnTo>
                <a:lnTo>
                  <a:pt x="0" y="5336274"/>
                </a:lnTo>
                <a:lnTo>
                  <a:pt x="218364" y="1119116"/>
                </a:lnTo>
                <a:close/>
              </a:path>
            </a:pathLst>
          </a:cu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3" descr="C:\Users\student\Desktop\Для учасника2\PowerPoint\491841510_6520ecc3c3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484784"/>
            <a:ext cx="2399453" cy="1800200"/>
          </a:xfrm>
          <a:prstGeom prst="rect">
            <a:avLst/>
          </a:prstGeom>
          <a:noFill/>
        </p:spPr>
      </p:pic>
      <p:pic>
        <p:nvPicPr>
          <p:cNvPr id="17" name="Picture 4" descr="C:\Users\student\Desktop\Для учасника2\PowerPoint\247484036_a13def9565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3" y="1556792"/>
            <a:ext cx="1256518" cy="864096"/>
          </a:xfrm>
          <a:prstGeom prst="rect">
            <a:avLst/>
          </a:prstGeom>
          <a:noFill/>
        </p:spPr>
      </p:pic>
      <p:pic>
        <p:nvPicPr>
          <p:cNvPr id="18" name="Рисунок 59" descr="1321844706_05a5330e1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-2" t="-14" r="-468"/>
          <a:stretch>
            <a:fillRect/>
          </a:stretch>
        </p:blipFill>
        <p:spPr bwMode="auto">
          <a:xfrm>
            <a:off x="179512" y="2564904"/>
            <a:ext cx="1152128" cy="981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60" descr="3304015021_8a3cb141f6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7664" y="2564904"/>
            <a:ext cx="121115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61" descr="2753928764_5844f299b3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15816" y="2708919"/>
            <a:ext cx="1512168" cy="68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8" descr="C:\Users\student\Desktop\Для учасника2\PowerPoint\2408799167_935472bb94_b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2780928"/>
            <a:ext cx="952951" cy="739840"/>
          </a:xfrm>
          <a:prstGeom prst="rect">
            <a:avLst/>
          </a:prstGeom>
          <a:noFill/>
        </p:spPr>
      </p:pic>
      <p:pic>
        <p:nvPicPr>
          <p:cNvPr id="1026" name="Picture 2" descr="C:\Users\student\Desktop\Для учасника2\PowerPoint\2416064798_18bee27479_o.jpg"/>
          <p:cNvPicPr>
            <a:picLocks noChangeAspect="1" noChangeArrowheads="1"/>
          </p:cNvPicPr>
          <p:nvPr/>
        </p:nvPicPr>
        <p:blipFill>
          <a:blip r:embed="rId11" cstate="print">
            <a:grayscl/>
          </a:blip>
          <a:srcRect/>
          <a:stretch>
            <a:fillRect/>
          </a:stretch>
        </p:blipFill>
        <p:spPr bwMode="auto">
          <a:xfrm>
            <a:off x="1475656" y="1628800"/>
            <a:ext cx="1087554" cy="720080"/>
          </a:xfrm>
          <a:prstGeom prst="rect">
            <a:avLst/>
          </a:prstGeom>
          <a:noFill/>
        </p:spPr>
      </p:pic>
      <p:pic>
        <p:nvPicPr>
          <p:cNvPr id="1027" name="Picture 3" descr="C:\Users\student\Desktop\Для учасника2\PowerPoint\491841510_6520ecc3c3_b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71800" y="1628800"/>
            <a:ext cx="1176809" cy="882906"/>
          </a:xfrm>
          <a:prstGeom prst="rect">
            <a:avLst/>
          </a:prstGeom>
          <a:noFill/>
        </p:spPr>
      </p:pic>
      <p:pic>
        <p:nvPicPr>
          <p:cNvPr id="16" name="Рисунок 15" descr="580865728_eae09ba481_b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67544" y="3645024"/>
            <a:ext cx="2340831" cy="1872208"/>
          </a:xfrm>
          <a:prstGeom prst="rect">
            <a:avLst/>
          </a:prstGeom>
        </p:spPr>
      </p:pic>
      <p:pic>
        <p:nvPicPr>
          <p:cNvPr id="22" name="Picture 2" descr="C:\Users\student\Desktop\Для учасника2\PowerPoint\2416064798_18bee27479_o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059832" y="3717032"/>
            <a:ext cx="2379956" cy="1575792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251520" y="332656"/>
            <a:ext cx="5040560" cy="504056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25000">
                <a:srgbClr val="92D050"/>
              </a:gs>
              <a:gs pos="50000">
                <a:srgbClr val="FFFF00"/>
              </a:gs>
              <a:gs pos="75000">
                <a:srgbClr val="FFC000"/>
              </a:gs>
              <a:gs pos="100000">
                <a:srgbClr val="FF0000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cxnSp>
        <p:nvCxnSpPr>
          <p:cNvPr id="25" name="Прямая соединительная линия 24">
            <a:hlinkClick r:id="rId15" action="ppaction://hlinksldjump"/>
          </p:cNvPr>
          <p:cNvCxnSpPr/>
          <p:nvPr/>
        </p:nvCxnSpPr>
        <p:spPr>
          <a:xfrm>
            <a:off x="539552" y="332656"/>
            <a:ext cx="0" cy="576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hlinkHover r:id="rId16" action="ppaction://hlinksldjump"/>
          </p:cNvPr>
          <p:cNvCxnSpPr/>
          <p:nvPr/>
        </p:nvCxnSpPr>
        <p:spPr>
          <a:xfrm>
            <a:off x="1043608" y="332656"/>
            <a:ext cx="0" cy="576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hlinkClick r:id="rId17" action="ppaction://hlinksldjump"/>
            <a:hlinkHover r:id="rId17" action="ppaction://hlinksldjump"/>
          </p:cNvPr>
          <p:cNvCxnSpPr/>
          <p:nvPr/>
        </p:nvCxnSpPr>
        <p:spPr>
          <a:xfrm>
            <a:off x="1619672" y="332656"/>
            <a:ext cx="0" cy="576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123728" y="332656"/>
            <a:ext cx="0" cy="576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2771800" y="332656"/>
            <a:ext cx="0" cy="576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275856" y="332656"/>
            <a:ext cx="0" cy="576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3707904" y="332656"/>
            <a:ext cx="0" cy="576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4283968" y="332656"/>
            <a:ext cx="0" cy="576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4716016" y="332656"/>
            <a:ext cx="0" cy="576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" descr="C:\Users\student\Desktop\Для учасника2\PowerPoint\491841510_6520ecc3c3_b.jpg"/>
          <p:cNvPicPr>
            <a:picLocks noChangeAspect="1" noChangeArrowheads="1"/>
          </p:cNvPicPr>
          <p:nvPr/>
        </p:nvPicPr>
        <p:blipFill>
          <a:blip r:embed="rId12" cstate="print">
            <a:grayscl/>
          </a:blip>
          <a:srcRect/>
          <a:stretch>
            <a:fillRect/>
          </a:stretch>
        </p:blipFill>
        <p:spPr bwMode="auto">
          <a:xfrm>
            <a:off x="2771800" y="1628800"/>
            <a:ext cx="1176809" cy="882906"/>
          </a:xfrm>
          <a:prstGeom prst="rect">
            <a:avLst/>
          </a:prstGeom>
          <a:noFill/>
        </p:spPr>
      </p:pic>
      <p:pic>
        <p:nvPicPr>
          <p:cNvPr id="36" name="Рисунок 35" descr="580865728_eae09ba481_b.jpg"/>
          <p:cNvPicPr>
            <a:picLocks noChangeAspect="1"/>
          </p:cNvPicPr>
          <p:nvPr/>
        </p:nvPicPr>
        <p:blipFill>
          <a:blip r:embed="rId18" cstate="print">
            <a:grayscl/>
            <a:lum bright="23000"/>
          </a:blip>
          <a:stretch>
            <a:fillRect/>
          </a:stretch>
        </p:blipFill>
        <p:spPr>
          <a:xfrm>
            <a:off x="251520" y="1556792"/>
            <a:ext cx="1008112" cy="806293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38" name="Стрелка вправо 37"/>
          <p:cNvSpPr/>
          <p:nvPr/>
        </p:nvSpPr>
        <p:spPr>
          <a:xfrm>
            <a:off x="251520" y="764704"/>
            <a:ext cx="4896544" cy="792088"/>
          </a:xfrm>
          <a:prstGeom prst="rightArrow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 smtClean="0">
                <a:solidFill>
                  <a:schemeClr val="tx1"/>
                </a:solidFill>
              </a:rPr>
              <a:t>Зміна температури</a:t>
            </a:r>
            <a:endParaRPr lang="ru-RU" sz="20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55227E-6 L 0.3651 0.3094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15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олилиния 37"/>
          <p:cNvSpPr/>
          <p:nvPr/>
        </p:nvSpPr>
        <p:spPr>
          <a:xfrm>
            <a:off x="-259308" y="0"/>
            <a:ext cx="9403308" cy="6858000"/>
          </a:xfrm>
          <a:custGeom>
            <a:avLst/>
            <a:gdLst>
              <a:gd name="connsiteX0" fmla="*/ 218364 w 9403308"/>
              <a:gd name="connsiteY0" fmla="*/ 1119116 h 5377218"/>
              <a:gd name="connsiteX1" fmla="*/ 1378424 w 9403308"/>
              <a:gd name="connsiteY1" fmla="*/ 259307 h 5377218"/>
              <a:gd name="connsiteX2" fmla="*/ 2811439 w 9403308"/>
              <a:gd name="connsiteY2" fmla="*/ 1501254 h 5377218"/>
              <a:gd name="connsiteX3" fmla="*/ 4462818 w 9403308"/>
              <a:gd name="connsiteY3" fmla="*/ 232012 h 5377218"/>
              <a:gd name="connsiteX4" fmla="*/ 4858603 w 9403308"/>
              <a:gd name="connsiteY4" fmla="*/ 736979 h 5377218"/>
              <a:gd name="connsiteX5" fmla="*/ 6660108 w 9403308"/>
              <a:gd name="connsiteY5" fmla="*/ 0 h 5377218"/>
              <a:gd name="connsiteX6" fmla="*/ 8297839 w 9403308"/>
              <a:gd name="connsiteY6" fmla="*/ 696036 h 5377218"/>
              <a:gd name="connsiteX7" fmla="*/ 9403308 w 9403308"/>
              <a:gd name="connsiteY7" fmla="*/ 1337480 h 5377218"/>
              <a:gd name="connsiteX8" fmla="*/ 9403308 w 9403308"/>
              <a:gd name="connsiteY8" fmla="*/ 5199797 h 5377218"/>
              <a:gd name="connsiteX9" fmla="*/ 9335069 w 9403308"/>
              <a:gd name="connsiteY9" fmla="*/ 5377218 h 5377218"/>
              <a:gd name="connsiteX10" fmla="*/ 0 w 9403308"/>
              <a:gd name="connsiteY10" fmla="*/ 5336274 h 5377218"/>
              <a:gd name="connsiteX11" fmla="*/ 218364 w 9403308"/>
              <a:gd name="connsiteY11" fmla="*/ 1119116 h 53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03308" h="5377218">
                <a:moveTo>
                  <a:pt x="218364" y="1119116"/>
                </a:moveTo>
                <a:lnTo>
                  <a:pt x="1378424" y="259307"/>
                </a:lnTo>
                <a:lnTo>
                  <a:pt x="2811439" y="1501254"/>
                </a:lnTo>
                <a:lnTo>
                  <a:pt x="4462818" y="232012"/>
                </a:lnTo>
                <a:lnTo>
                  <a:pt x="4858603" y="736979"/>
                </a:lnTo>
                <a:lnTo>
                  <a:pt x="6660108" y="0"/>
                </a:lnTo>
                <a:lnTo>
                  <a:pt x="8297839" y="696036"/>
                </a:lnTo>
                <a:lnTo>
                  <a:pt x="9403308" y="1337480"/>
                </a:lnTo>
                <a:lnTo>
                  <a:pt x="9403308" y="5199797"/>
                </a:lnTo>
                <a:lnTo>
                  <a:pt x="9335069" y="5377218"/>
                </a:lnTo>
                <a:lnTo>
                  <a:pt x="0" y="5336274"/>
                </a:lnTo>
                <a:lnTo>
                  <a:pt x="218364" y="1119116"/>
                </a:lnTo>
                <a:close/>
              </a:path>
            </a:pathLst>
          </a:cu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4" descr="C:\Users\student\Desktop\Для учасника2\PowerPoint\247484036_a13def9565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3" y="1556792"/>
            <a:ext cx="1256518" cy="864096"/>
          </a:xfrm>
          <a:prstGeom prst="rect">
            <a:avLst/>
          </a:prstGeom>
          <a:noFill/>
        </p:spPr>
      </p:pic>
      <p:pic>
        <p:nvPicPr>
          <p:cNvPr id="18" name="Рисунок 59" descr="1321844706_05a5330e1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-2" t="-14" r="-468"/>
          <a:stretch>
            <a:fillRect/>
          </a:stretch>
        </p:blipFill>
        <p:spPr bwMode="auto">
          <a:xfrm>
            <a:off x="179512" y="2564904"/>
            <a:ext cx="1152128" cy="981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60" descr="3304015021_8a3cb141f6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2564904"/>
            <a:ext cx="121115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61" descr="2753928764_5844f299b3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5816" y="2708919"/>
            <a:ext cx="1512168" cy="68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8" descr="C:\Users\student\Desktop\Для учасника2\PowerPoint\2408799167_935472bb94_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2780928"/>
            <a:ext cx="952951" cy="739840"/>
          </a:xfrm>
          <a:prstGeom prst="rect">
            <a:avLst/>
          </a:prstGeom>
          <a:noFill/>
        </p:spPr>
      </p:pic>
      <p:pic>
        <p:nvPicPr>
          <p:cNvPr id="1027" name="Picture 3" descr="C:\Users\student\Desktop\Для учасника2\PowerPoint\491841510_6520ecc3c3_b.jpg"/>
          <p:cNvPicPr>
            <a:picLocks noChangeAspect="1" noChangeArrowheads="1"/>
          </p:cNvPicPr>
          <p:nvPr/>
        </p:nvPicPr>
        <p:blipFill>
          <a:blip r:embed="rId10" cstate="print">
            <a:grayscl/>
          </a:blip>
          <a:srcRect/>
          <a:stretch>
            <a:fillRect/>
          </a:stretch>
        </p:blipFill>
        <p:spPr bwMode="auto">
          <a:xfrm>
            <a:off x="2771800" y="1628800"/>
            <a:ext cx="1176809" cy="882906"/>
          </a:xfrm>
          <a:prstGeom prst="rect">
            <a:avLst/>
          </a:prstGeom>
          <a:noFill/>
        </p:spPr>
      </p:pic>
      <p:pic>
        <p:nvPicPr>
          <p:cNvPr id="22" name="Picture 2" descr="C:\Users\student\Desktop\Для учасника2\PowerPoint\2416064798_18bee27479_o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59832" y="3717032"/>
            <a:ext cx="2379956" cy="1575792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251520" y="332656"/>
            <a:ext cx="5040560" cy="504056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25000">
                <a:srgbClr val="92D050"/>
              </a:gs>
              <a:gs pos="50000">
                <a:srgbClr val="FFFF00"/>
              </a:gs>
              <a:gs pos="75000">
                <a:srgbClr val="FFC000"/>
              </a:gs>
              <a:gs pos="100000">
                <a:srgbClr val="FF0000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cxnSp>
        <p:nvCxnSpPr>
          <p:cNvPr id="25" name="Прямая соединительная линия 24">
            <a:hlinkClick r:id="rId13" action="ppaction://hlinksldjump"/>
          </p:cNvPr>
          <p:cNvCxnSpPr/>
          <p:nvPr/>
        </p:nvCxnSpPr>
        <p:spPr>
          <a:xfrm>
            <a:off x="539552" y="332656"/>
            <a:ext cx="0" cy="576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hlinkHover r:id="rId14" action="ppaction://hlinksldjump"/>
          </p:cNvPr>
          <p:cNvCxnSpPr/>
          <p:nvPr/>
        </p:nvCxnSpPr>
        <p:spPr>
          <a:xfrm>
            <a:off x="1043608" y="332656"/>
            <a:ext cx="0" cy="576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hlinkClick r:id="rId15" action="ppaction://hlinksldjump"/>
            <a:hlinkHover r:id="rId15" action="ppaction://hlinksldjump"/>
          </p:cNvPr>
          <p:cNvCxnSpPr/>
          <p:nvPr/>
        </p:nvCxnSpPr>
        <p:spPr>
          <a:xfrm>
            <a:off x="1619672" y="332656"/>
            <a:ext cx="0" cy="576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123728" y="332656"/>
            <a:ext cx="0" cy="576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2771800" y="332656"/>
            <a:ext cx="0" cy="576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275856" y="332656"/>
            <a:ext cx="0" cy="576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3707904" y="332656"/>
            <a:ext cx="0" cy="576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4283968" y="332656"/>
            <a:ext cx="0" cy="576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4716016" y="332656"/>
            <a:ext cx="0" cy="576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" descr="C:\Users\student\Desktop\Для учасника2\PowerPoint\491841510_6520ecc3c3_b.jp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796136" y="3717032"/>
            <a:ext cx="2399453" cy="1800200"/>
          </a:xfrm>
          <a:prstGeom prst="rect">
            <a:avLst/>
          </a:prstGeom>
          <a:noFill/>
        </p:spPr>
      </p:pic>
      <p:pic>
        <p:nvPicPr>
          <p:cNvPr id="35" name="Рисунок 34" descr="580865728_eae09ba481_b.jpg"/>
          <p:cNvPicPr>
            <a:picLocks noChangeAspect="1"/>
          </p:cNvPicPr>
          <p:nvPr/>
        </p:nvPicPr>
        <p:blipFill>
          <a:blip r:embed="rId18" cstate="print">
            <a:grayscl/>
            <a:lum bright="23000"/>
          </a:blip>
          <a:stretch>
            <a:fillRect/>
          </a:stretch>
        </p:blipFill>
        <p:spPr>
          <a:xfrm>
            <a:off x="251520" y="1556792"/>
            <a:ext cx="1008112" cy="80629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36" name="Picture 2" descr="C:\Users\student\Desktop\Для учасника2\PowerPoint\2416064798_18bee27479_o.jpg"/>
          <p:cNvPicPr>
            <a:picLocks noChangeAspect="1" noChangeArrowheads="1"/>
          </p:cNvPicPr>
          <p:nvPr/>
        </p:nvPicPr>
        <p:blipFill>
          <a:blip r:embed="rId19" cstate="print">
            <a:grayscl/>
          </a:blip>
          <a:srcRect/>
          <a:stretch>
            <a:fillRect/>
          </a:stretch>
        </p:blipFill>
        <p:spPr bwMode="auto">
          <a:xfrm>
            <a:off x="1475656" y="1628800"/>
            <a:ext cx="1087554" cy="720080"/>
          </a:xfrm>
          <a:prstGeom prst="rect">
            <a:avLst/>
          </a:prstGeom>
          <a:noFill/>
        </p:spPr>
      </p:pic>
      <p:pic>
        <p:nvPicPr>
          <p:cNvPr id="37" name="Рисунок 36" descr="580865728_eae09ba481_b.jpg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467544" y="3645024"/>
            <a:ext cx="2340831" cy="1872208"/>
          </a:xfrm>
          <a:prstGeom prst="rect">
            <a:avLst/>
          </a:prstGeom>
        </p:spPr>
      </p:pic>
      <p:sp>
        <p:nvSpPr>
          <p:cNvPr id="39" name="Стрелка вправо 38"/>
          <p:cNvSpPr/>
          <p:nvPr/>
        </p:nvSpPr>
        <p:spPr>
          <a:xfrm>
            <a:off x="251520" y="764704"/>
            <a:ext cx="4896544" cy="792088"/>
          </a:xfrm>
          <a:prstGeom prst="rightArrow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 smtClean="0">
                <a:solidFill>
                  <a:schemeClr val="tx1"/>
                </a:solidFill>
              </a:rPr>
              <a:t>Зміна температури</a:t>
            </a:r>
            <a:endParaRPr lang="ru-RU" sz="20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олилиния 40"/>
          <p:cNvSpPr/>
          <p:nvPr/>
        </p:nvSpPr>
        <p:spPr>
          <a:xfrm>
            <a:off x="-259308" y="0"/>
            <a:ext cx="9403308" cy="6858000"/>
          </a:xfrm>
          <a:custGeom>
            <a:avLst/>
            <a:gdLst>
              <a:gd name="connsiteX0" fmla="*/ 218364 w 9403308"/>
              <a:gd name="connsiteY0" fmla="*/ 1119116 h 5377218"/>
              <a:gd name="connsiteX1" fmla="*/ 1378424 w 9403308"/>
              <a:gd name="connsiteY1" fmla="*/ 259307 h 5377218"/>
              <a:gd name="connsiteX2" fmla="*/ 2811439 w 9403308"/>
              <a:gd name="connsiteY2" fmla="*/ 1501254 h 5377218"/>
              <a:gd name="connsiteX3" fmla="*/ 4462818 w 9403308"/>
              <a:gd name="connsiteY3" fmla="*/ 232012 h 5377218"/>
              <a:gd name="connsiteX4" fmla="*/ 4858603 w 9403308"/>
              <a:gd name="connsiteY4" fmla="*/ 736979 h 5377218"/>
              <a:gd name="connsiteX5" fmla="*/ 6660108 w 9403308"/>
              <a:gd name="connsiteY5" fmla="*/ 0 h 5377218"/>
              <a:gd name="connsiteX6" fmla="*/ 8297839 w 9403308"/>
              <a:gd name="connsiteY6" fmla="*/ 696036 h 5377218"/>
              <a:gd name="connsiteX7" fmla="*/ 9403308 w 9403308"/>
              <a:gd name="connsiteY7" fmla="*/ 1337480 h 5377218"/>
              <a:gd name="connsiteX8" fmla="*/ 9403308 w 9403308"/>
              <a:gd name="connsiteY8" fmla="*/ 5199797 h 5377218"/>
              <a:gd name="connsiteX9" fmla="*/ 9335069 w 9403308"/>
              <a:gd name="connsiteY9" fmla="*/ 5377218 h 5377218"/>
              <a:gd name="connsiteX10" fmla="*/ 0 w 9403308"/>
              <a:gd name="connsiteY10" fmla="*/ 5336274 h 5377218"/>
              <a:gd name="connsiteX11" fmla="*/ 218364 w 9403308"/>
              <a:gd name="connsiteY11" fmla="*/ 1119116 h 53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03308" h="5377218">
                <a:moveTo>
                  <a:pt x="218364" y="1119116"/>
                </a:moveTo>
                <a:lnTo>
                  <a:pt x="1378424" y="259307"/>
                </a:lnTo>
                <a:lnTo>
                  <a:pt x="2811439" y="1501254"/>
                </a:lnTo>
                <a:lnTo>
                  <a:pt x="4462818" y="232012"/>
                </a:lnTo>
                <a:lnTo>
                  <a:pt x="4858603" y="736979"/>
                </a:lnTo>
                <a:lnTo>
                  <a:pt x="6660108" y="0"/>
                </a:lnTo>
                <a:lnTo>
                  <a:pt x="8297839" y="696036"/>
                </a:lnTo>
                <a:lnTo>
                  <a:pt x="9403308" y="1337480"/>
                </a:lnTo>
                <a:lnTo>
                  <a:pt x="9403308" y="5199797"/>
                </a:lnTo>
                <a:lnTo>
                  <a:pt x="9335069" y="5377218"/>
                </a:lnTo>
                <a:lnTo>
                  <a:pt x="0" y="5336274"/>
                </a:lnTo>
                <a:lnTo>
                  <a:pt x="218364" y="1119116"/>
                </a:lnTo>
                <a:close/>
              </a:path>
            </a:pathLst>
          </a:cu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4" descr="C:\Users\student\Desktop\Для учасника2\PowerPoint\247484036_a13def9565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3" y="1556792"/>
            <a:ext cx="1256518" cy="864096"/>
          </a:xfrm>
          <a:prstGeom prst="rect">
            <a:avLst/>
          </a:prstGeom>
          <a:noFill/>
        </p:spPr>
      </p:pic>
      <p:pic>
        <p:nvPicPr>
          <p:cNvPr id="18" name="Рисунок 59" descr="1321844706_05a5330e1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-2" t="-14" r="-468"/>
          <a:stretch>
            <a:fillRect/>
          </a:stretch>
        </p:blipFill>
        <p:spPr bwMode="auto">
          <a:xfrm>
            <a:off x="179512" y="2564904"/>
            <a:ext cx="1152128" cy="981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60" descr="3304015021_8a3cb141f6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2564904"/>
            <a:ext cx="121115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61" descr="2753928764_5844f299b3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5816" y="2708919"/>
            <a:ext cx="1512168" cy="68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8" descr="C:\Users\student\Desktop\Для учасника2\PowerPoint\2408799167_935472bb94_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2780928"/>
            <a:ext cx="952951" cy="739840"/>
          </a:xfrm>
          <a:prstGeom prst="rect">
            <a:avLst/>
          </a:prstGeom>
          <a:noFill/>
        </p:spPr>
      </p:pic>
      <p:pic>
        <p:nvPicPr>
          <p:cNvPr id="16" name="Рисунок 15" descr="580865728_eae09ba481_b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67544" y="3645024"/>
            <a:ext cx="2340831" cy="1872208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251520" y="332656"/>
            <a:ext cx="5040560" cy="504056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25000">
                <a:srgbClr val="92D050"/>
              </a:gs>
              <a:gs pos="50000">
                <a:srgbClr val="FFFF00"/>
              </a:gs>
              <a:gs pos="75000">
                <a:srgbClr val="FFC000"/>
              </a:gs>
              <a:gs pos="100000">
                <a:srgbClr val="FF0000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cxnSp>
        <p:nvCxnSpPr>
          <p:cNvPr id="25" name="Прямая соединительная линия 24">
            <a:hlinkClick r:id="rId12" action="ppaction://hlinksldjump"/>
          </p:cNvPr>
          <p:cNvCxnSpPr/>
          <p:nvPr/>
        </p:nvCxnSpPr>
        <p:spPr>
          <a:xfrm>
            <a:off x="539552" y="332656"/>
            <a:ext cx="0" cy="576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hlinkHover r:id="rId13" action="ppaction://hlinksldjump"/>
          </p:cNvPr>
          <p:cNvCxnSpPr/>
          <p:nvPr/>
        </p:nvCxnSpPr>
        <p:spPr>
          <a:xfrm>
            <a:off x="1043608" y="332656"/>
            <a:ext cx="0" cy="576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hlinkClick r:id="rId14" action="ppaction://hlinksldjump"/>
            <a:hlinkHover r:id="rId14" action="ppaction://hlinksldjump"/>
          </p:cNvPr>
          <p:cNvCxnSpPr/>
          <p:nvPr/>
        </p:nvCxnSpPr>
        <p:spPr>
          <a:xfrm>
            <a:off x="1619672" y="332656"/>
            <a:ext cx="0" cy="576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123728" y="332656"/>
            <a:ext cx="0" cy="576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2771800" y="332656"/>
            <a:ext cx="0" cy="576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275856" y="332656"/>
            <a:ext cx="0" cy="576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3707904" y="332656"/>
            <a:ext cx="0" cy="576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4283968" y="332656"/>
            <a:ext cx="0" cy="576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4716016" y="332656"/>
            <a:ext cx="0" cy="576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 descr="580865728_eae09ba481_b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542722" y="188640"/>
            <a:ext cx="3601278" cy="2880320"/>
          </a:xfrm>
          <a:prstGeom prst="rect">
            <a:avLst/>
          </a:prstGeom>
        </p:spPr>
      </p:pic>
      <p:pic>
        <p:nvPicPr>
          <p:cNvPr id="36" name="Picture 2" descr="C:\Users\student\Desktop\Для учасника2\PowerPoint\2416064798_18bee27479_o.jp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059832" y="3717032"/>
            <a:ext cx="2379956" cy="1575792"/>
          </a:xfrm>
          <a:prstGeom prst="rect">
            <a:avLst/>
          </a:prstGeom>
          <a:noFill/>
        </p:spPr>
      </p:pic>
      <p:pic>
        <p:nvPicPr>
          <p:cNvPr id="37" name="Picture 3" descr="C:\Users\student\Desktop\Для учасника2\PowerPoint\491841510_6520ecc3c3_b.jp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796136" y="3717032"/>
            <a:ext cx="2399453" cy="1800200"/>
          </a:xfrm>
          <a:prstGeom prst="rect">
            <a:avLst/>
          </a:prstGeom>
          <a:noFill/>
        </p:spPr>
      </p:pic>
      <p:pic>
        <p:nvPicPr>
          <p:cNvPr id="38" name="Picture 3" descr="C:\Users\student\Desktop\Для учасника2\PowerPoint\491841510_6520ecc3c3_b.jpg"/>
          <p:cNvPicPr>
            <a:picLocks noChangeAspect="1" noChangeArrowheads="1"/>
          </p:cNvPicPr>
          <p:nvPr/>
        </p:nvPicPr>
        <p:blipFill>
          <a:blip r:embed="rId20" cstate="print">
            <a:grayscl/>
          </a:blip>
          <a:srcRect/>
          <a:stretch>
            <a:fillRect/>
          </a:stretch>
        </p:blipFill>
        <p:spPr bwMode="auto">
          <a:xfrm>
            <a:off x="2771800" y="1628800"/>
            <a:ext cx="1176809" cy="882906"/>
          </a:xfrm>
          <a:prstGeom prst="rect">
            <a:avLst/>
          </a:prstGeom>
          <a:noFill/>
        </p:spPr>
      </p:pic>
      <p:pic>
        <p:nvPicPr>
          <p:cNvPr id="39" name="Рисунок 38" descr="580865728_eae09ba481_b.jpg"/>
          <p:cNvPicPr>
            <a:picLocks noChangeAspect="1"/>
          </p:cNvPicPr>
          <p:nvPr/>
        </p:nvPicPr>
        <p:blipFill>
          <a:blip r:embed="rId21" cstate="print">
            <a:grayscl/>
            <a:lum bright="23000"/>
          </a:blip>
          <a:stretch>
            <a:fillRect/>
          </a:stretch>
        </p:blipFill>
        <p:spPr>
          <a:xfrm>
            <a:off x="251520" y="1556792"/>
            <a:ext cx="1008112" cy="80629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40" name="Picture 2" descr="C:\Users\student\Desktop\Для учасника2\PowerPoint\2416064798_18bee27479_o.jpg"/>
          <p:cNvPicPr>
            <a:picLocks noChangeAspect="1" noChangeArrowheads="1"/>
          </p:cNvPicPr>
          <p:nvPr/>
        </p:nvPicPr>
        <p:blipFill>
          <a:blip r:embed="rId22" cstate="print">
            <a:grayscl/>
          </a:blip>
          <a:srcRect/>
          <a:stretch>
            <a:fillRect/>
          </a:stretch>
        </p:blipFill>
        <p:spPr bwMode="auto">
          <a:xfrm>
            <a:off x="1475656" y="1628800"/>
            <a:ext cx="1087554" cy="720080"/>
          </a:xfrm>
          <a:prstGeom prst="rect">
            <a:avLst/>
          </a:prstGeom>
          <a:noFill/>
        </p:spPr>
      </p:pic>
      <p:sp>
        <p:nvSpPr>
          <p:cNvPr id="42" name="Стрелка вправо 41"/>
          <p:cNvSpPr/>
          <p:nvPr/>
        </p:nvSpPr>
        <p:spPr>
          <a:xfrm>
            <a:off x="251520" y="764704"/>
            <a:ext cx="4896544" cy="792088"/>
          </a:xfrm>
          <a:prstGeom prst="rightArrow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 smtClean="0">
                <a:solidFill>
                  <a:schemeClr val="tx1"/>
                </a:solidFill>
              </a:rPr>
              <a:t>Зміна температури</a:t>
            </a:r>
            <a:endParaRPr lang="ru-RU" sz="20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олилиния 40"/>
          <p:cNvSpPr/>
          <p:nvPr/>
        </p:nvSpPr>
        <p:spPr>
          <a:xfrm>
            <a:off x="-259308" y="0"/>
            <a:ext cx="9403308" cy="6858000"/>
          </a:xfrm>
          <a:custGeom>
            <a:avLst/>
            <a:gdLst>
              <a:gd name="connsiteX0" fmla="*/ 218364 w 9403308"/>
              <a:gd name="connsiteY0" fmla="*/ 1119116 h 5377218"/>
              <a:gd name="connsiteX1" fmla="*/ 1378424 w 9403308"/>
              <a:gd name="connsiteY1" fmla="*/ 259307 h 5377218"/>
              <a:gd name="connsiteX2" fmla="*/ 2811439 w 9403308"/>
              <a:gd name="connsiteY2" fmla="*/ 1501254 h 5377218"/>
              <a:gd name="connsiteX3" fmla="*/ 4462818 w 9403308"/>
              <a:gd name="connsiteY3" fmla="*/ 232012 h 5377218"/>
              <a:gd name="connsiteX4" fmla="*/ 4858603 w 9403308"/>
              <a:gd name="connsiteY4" fmla="*/ 736979 h 5377218"/>
              <a:gd name="connsiteX5" fmla="*/ 6660108 w 9403308"/>
              <a:gd name="connsiteY5" fmla="*/ 0 h 5377218"/>
              <a:gd name="connsiteX6" fmla="*/ 8297839 w 9403308"/>
              <a:gd name="connsiteY6" fmla="*/ 696036 h 5377218"/>
              <a:gd name="connsiteX7" fmla="*/ 9403308 w 9403308"/>
              <a:gd name="connsiteY7" fmla="*/ 1337480 h 5377218"/>
              <a:gd name="connsiteX8" fmla="*/ 9403308 w 9403308"/>
              <a:gd name="connsiteY8" fmla="*/ 5199797 h 5377218"/>
              <a:gd name="connsiteX9" fmla="*/ 9335069 w 9403308"/>
              <a:gd name="connsiteY9" fmla="*/ 5377218 h 5377218"/>
              <a:gd name="connsiteX10" fmla="*/ 0 w 9403308"/>
              <a:gd name="connsiteY10" fmla="*/ 5336274 h 5377218"/>
              <a:gd name="connsiteX11" fmla="*/ 218364 w 9403308"/>
              <a:gd name="connsiteY11" fmla="*/ 1119116 h 53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03308" h="5377218">
                <a:moveTo>
                  <a:pt x="218364" y="1119116"/>
                </a:moveTo>
                <a:lnTo>
                  <a:pt x="1378424" y="259307"/>
                </a:lnTo>
                <a:lnTo>
                  <a:pt x="2811439" y="1501254"/>
                </a:lnTo>
                <a:lnTo>
                  <a:pt x="4462818" y="232012"/>
                </a:lnTo>
                <a:lnTo>
                  <a:pt x="4858603" y="736979"/>
                </a:lnTo>
                <a:lnTo>
                  <a:pt x="6660108" y="0"/>
                </a:lnTo>
                <a:lnTo>
                  <a:pt x="8297839" y="696036"/>
                </a:lnTo>
                <a:lnTo>
                  <a:pt x="9403308" y="1337480"/>
                </a:lnTo>
                <a:lnTo>
                  <a:pt x="9403308" y="5199797"/>
                </a:lnTo>
                <a:lnTo>
                  <a:pt x="9335069" y="5377218"/>
                </a:lnTo>
                <a:lnTo>
                  <a:pt x="0" y="5336274"/>
                </a:lnTo>
                <a:lnTo>
                  <a:pt x="218364" y="1119116"/>
                </a:lnTo>
                <a:close/>
              </a:path>
            </a:pathLst>
          </a:cu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4" descr="C:\Users\student\Desktop\Для учасника2\PowerPoint\247484036_a13def9565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3" y="1556792"/>
            <a:ext cx="1256518" cy="864096"/>
          </a:xfrm>
          <a:prstGeom prst="rect">
            <a:avLst/>
          </a:prstGeom>
          <a:noFill/>
        </p:spPr>
      </p:pic>
      <p:pic>
        <p:nvPicPr>
          <p:cNvPr id="18" name="Рисунок 59" descr="1321844706_05a5330e1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-2" t="-14" r="-468"/>
          <a:stretch>
            <a:fillRect/>
          </a:stretch>
        </p:blipFill>
        <p:spPr bwMode="auto">
          <a:xfrm>
            <a:off x="179512" y="2564904"/>
            <a:ext cx="1152128" cy="981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60" descr="3304015021_8a3cb141f6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2564904"/>
            <a:ext cx="121115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61" descr="2753928764_5844f299b3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5816" y="2708919"/>
            <a:ext cx="1512168" cy="68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8" descr="C:\Users\student\Desktop\Для учасника2\PowerPoint\2408799167_935472bb94_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2780928"/>
            <a:ext cx="952951" cy="739840"/>
          </a:xfrm>
          <a:prstGeom prst="rect">
            <a:avLst/>
          </a:prstGeom>
          <a:noFill/>
        </p:spPr>
      </p:pic>
      <p:pic>
        <p:nvPicPr>
          <p:cNvPr id="16" name="Рисунок 15" descr="580865728_eae09ba481_b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67544" y="3645024"/>
            <a:ext cx="2340831" cy="1872208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251520" y="332656"/>
            <a:ext cx="5040560" cy="504056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25000">
                <a:srgbClr val="92D050"/>
              </a:gs>
              <a:gs pos="50000">
                <a:srgbClr val="FFFF00"/>
              </a:gs>
              <a:gs pos="75000">
                <a:srgbClr val="FFC000"/>
              </a:gs>
              <a:gs pos="100000">
                <a:srgbClr val="FF0000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cxnSp>
        <p:nvCxnSpPr>
          <p:cNvPr id="25" name="Прямая соединительная линия 24">
            <a:hlinkClick r:id="rId12" action="ppaction://hlinksldjump"/>
          </p:cNvPr>
          <p:cNvCxnSpPr/>
          <p:nvPr/>
        </p:nvCxnSpPr>
        <p:spPr>
          <a:xfrm>
            <a:off x="539552" y="332656"/>
            <a:ext cx="0" cy="576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hlinkHover r:id="rId13" action="ppaction://hlinksldjump"/>
          </p:cNvPr>
          <p:cNvCxnSpPr/>
          <p:nvPr/>
        </p:nvCxnSpPr>
        <p:spPr>
          <a:xfrm>
            <a:off x="1043608" y="332656"/>
            <a:ext cx="0" cy="576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hlinkClick r:id="rId14" action="ppaction://hlinksldjump"/>
            <a:hlinkHover r:id="rId14" action="ppaction://hlinksldjump"/>
          </p:cNvPr>
          <p:cNvCxnSpPr/>
          <p:nvPr/>
        </p:nvCxnSpPr>
        <p:spPr>
          <a:xfrm>
            <a:off x="1619672" y="332656"/>
            <a:ext cx="0" cy="576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123728" y="332656"/>
            <a:ext cx="0" cy="576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2771800" y="332656"/>
            <a:ext cx="0" cy="576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275856" y="332656"/>
            <a:ext cx="0" cy="576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3707904" y="332656"/>
            <a:ext cx="0" cy="576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4283968" y="332656"/>
            <a:ext cx="0" cy="576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4716016" y="332656"/>
            <a:ext cx="0" cy="576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2" descr="C:\Users\student\Desktop\Для учасника2\PowerPoint\2416064798_18bee27479_o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580111" y="332656"/>
            <a:ext cx="4241460" cy="2808312"/>
          </a:xfrm>
          <a:prstGeom prst="rect">
            <a:avLst/>
          </a:prstGeom>
          <a:noFill/>
        </p:spPr>
      </p:pic>
      <p:pic>
        <p:nvPicPr>
          <p:cNvPr id="36" name="Picture 3" descr="C:\Users\student\Desktop\Для учасника2\PowerPoint\491841510_6520ecc3c3_b.jp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796136" y="3717032"/>
            <a:ext cx="2399453" cy="1800200"/>
          </a:xfrm>
          <a:prstGeom prst="rect">
            <a:avLst/>
          </a:prstGeom>
          <a:noFill/>
        </p:spPr>
      </p:pic>
      <p:pic>
        <p:nvPicPr>
          <p:cNvPr id="37" name="Picture 2" descr="C:\Users\student\Desktop\Для учасника2\PowerPoint\2416064798_18bee27479_o.jp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059832" y="3717032"/>
            <a:ext cx="2379956" cy="1575792"/>
          </a:xfrm>
          <a:prstGeom prst="rect">
            <a:avLst/>
          </a:prstGeom>
          <a:noFill/>
        </p:spPr>
      </p:pic>
      <p:pic>
        <p:nvPicPr>
          <p:cNvPr id="38" name="Picture 3" descr="C:\Users\student\Desktop\Для учасника2\PowerPoint\491841510_6520ecc3c3_b.jpg"/>
          <p:cNvPicPr>
            <a:picLocks noChangeAspect="1" noChangeArrowheads="1"/>
          </p:cNvPicPr>
          <p:nvPr/>
        </p:nvPicPr>
        <p:blipFill>
          <a:blip r:embed="rId20" cstate="print">
            <a:grayscl/>
          </a:blip>
          <a:srcRect/>
          <a:stretch>
            <a:fillRect/>
          </a:stretch>
        </p:blipFill>
        <p:spPr bwMode="auto">
          <a:xfrm>
            <a:off x="2771800" y="1628800"/>
            <a:ext cx="1176809" cy="882906"/>
          </a:xfrm>
          <a:prstGeom prst="rect">
            <a:avLst/>
          </a:prstGeom>
          <a:noFill/>
        </p:spPr>
      </p:pic>
      <p:pic>
        <p:nvPicPr>
          <p:cNvPr id="39" name="Рисунок 38" descr="580865728_eae09ba481_b.jpg"/>
          <p:cNvPicPr>
            <a:picLocks noChangeAspect="1"/>
          </p:cNvPicPr>
          <p:nvPr/>
        </p:nvPicPr>
        <p:blipFill>
          <a:blip r:embed="rId21" cstate="print">
            <a:grayscl/>
            <a:lum bright="23000"/>
          </a:blip>
          <a:stretch>
            <a:fillRect/>
          </a:stretch>
        </p:blipFill>
        <p:spPr>
          <a:xfrm>
            <a:off x="251520" y="1556792"/>
            <a:ext cx="1008112" cy="80629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40" name="Picture 2" descr="C:\Users\student\Desktop\Для учасника2\PowerPoint\2416064798_18bee27479_o.jpg"/>
          <p:cNvPicPr>
            <a:picLocks noChangeAspect="1" noChangeArrowheads="1"/>
          </p:cNvPicPr>
          <p:nvPr/>
        </p:nvPicPr>
        <p:blipFill>
          <a:blip r:embed="rId22" cstate="print">
            <a:grayscl/>
          </a:blip>
          <a:srcRect/>
          <a:stretch>
            <a:fillRect/>
          </a:stretch>
        </p:blipFill>
        <p:spPr bwMode="auto">
          <a:xfrm>
            <a:off x="1475656" y="1628800"/>
            <a:ext cx="1087554" cy="720080"/>
          </a:xfrm>
          <a:prstGeom prst="rect">
            <a:avLst/>
          </a:prstGeom>
          <a:noFill/>
        </p:spPr>
      </p:pic>
      <p:sp>
        <p:nvSpPr>
          <p:cNvPr id="42" name="Стрелка вправо 41"/>
          <p:cNvSpPr/>
          <p:nvPr/>
        </p:nvSpPr>
        <p:spPr>
          <a:xfrm>
            <a:off x="251520" y="764704"/>
            <a:ext cx="4896544" cy="792088"/>
          </a:xfrm>
          <a:prstGeom prst="rightArrow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 smtClean="0">
                <a:solidFill>
                  <a:schemeClr val="tx1"/>
                </a:solidFill>
              </a:rPr>
              <a:t>Зміна температури</a:t>
            </a:r>
            <a:endParaRPr lang="ru-RU" sz="20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олилиния 40"/>
          <p:cNvSpPr/>
          <p:nvPr/>
        </p:nvSpPr>
        <p:spPr>
          <a:xfrm>
            <a:off x="-259308" y="0"/>
            <a:ext cx="9403308" cy="6858000"/>
          </a:xfrm>
          <a:custGeom>
            <a:avLst/>
            <a:gdLst>
              <a:gd name="connsiteX0" fmla="*/ 218364 w 9403308"/>
              <a:gd name="connsiteY0" fmla="*/ 1119116 h 5377218"/>
              <a:gd name="connsiteX1" fmla="*/ 1378424 w 9403308"/>
              <a:gd name="connsiteY1" fmla="*/ 259307 h 5377218"/>
              <a:gd name="connsiteX2" fmla="*/ 2811439 w 9403308"/>
              <a:gd name="connsiteY2" fmla="*/ 1501254 h 5377218"/>
              <a:gd name="connsiteX3" fmla="*/ 4462818 w 9403308"/>
              <a:gd name="connsiteY3" fmla="*/ 232012 h 5377218"/>
              <a:gd name="connsiteX4" fmla="*/ 4858603 w 9403308"/>
              <a:gd name="connsiteY4" fmla="*/ 736979 h 5377218"/>
              <a:gd name="connsiteX5" fmla="*/ 6660108 w 9403308"/>
              <a:gd name="connsiteY5" fmla="*/ 0 h 5377218"/>
              <a:gd name="connsiteX6" fmla="*/ 8297839 w 9403308"/>
              <a:gd name="connsiteY6" fmla="*/ 696036 h 5377218"/>
              <a:gd name="connsiteX7" fmla="*/ 9403308 w 9403308"/>
              <a:gd name="connsiteY7" fmla="*/ 1337480 h 5377218"/>
              <a:gd name="connsiteX8" fmla="*/ 9403308 w 9403308"/>
              <a:gd name="connsiteY8" fmla="*/ 5199797 h 5377218"/>
              <a:gd name="connsiteX9" fmla="*/ 9335069 w 9403308"/>
              <a:gd name="connsiteY9" fmla="*/ 5377218 h 5377218"/>
              <a:gd name="connsiteX10" fmla="*/ 0 w 9403308"/>
              <a:gd name="connsiteY10" fmla="*/ 5336274 h 5377218"/>
              <a:gd name="connsiteX11" fmla="*/ 218364 w 9403308"/>
              <a:gd name="connsiteY11" fmla="*/ 1119116 h 53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03308" h="5377218">
                <a:moveTo>
                  <a:pt x="218364" y="1119116"/>
                </a:moveTo>
                <a:lnTo>
                  <a:pt x="1378424" y="259307"/>
                </a:lnTo>
                <a:lnTo>
                  <a:pt x="2811439" y="1501254"/>
                </a:lnTo>
                <a:lnTo>
                  <a:pt x="4462818" y="232012"/>
                </a:lnTo>
                <a:lnTo>
                  <a:pt x="4858603" y="736979"/>
                </a:lnTo>
                <a:lnTo>
                  <a:pt x="6660108" y="0"/>
                </a:lnTo>
                <a:lnTo>
                  <a:pt x="8297839" y="696036"/>
                </a:lnTo>
                <a:lnTo>
                  <a:pt x="9403308" y="1337480"/>
                </a:lnTo>
                <a:lnTo>
                  <a:pt x="9403308" y="5199797"/>
                </a:lnTo>
                <a:lnTo>
                  <a:pt x="9335069" y="5377218"/>
                </a:lnTo>
                <a:lnTo>
                  <a:pt x="0" y="5336274"/>
                </a:lnTo>
                <a:lnTo>
                  <a:pt x="218364" y="1119116"/>
                </a:lnTo>
                <a:close/>
              </a:path>
            </a:pathLst>
          </a:cu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4" descr="C:\Users\student\Desktop\Для учасника2\PowerPoint\247484036_a13def9565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3" y="1556792"/>
            <a:ext cx="1256518" cy="864096"/>
          </a:xfrm>
          <a:prstGeom prst="rect">
            <a:avLst/>
          </a:prstGeom>
          <a:noFill/>
        </p:spPr>
      </p:pic>
      <p:pic>
        <p:nvPicPr>
          <p:cNvPr id="18" name="Рисунок 59" descr="1321844706_05a5330e1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-2" t="-14" r="-468"/>
          <a:stretch>
            <a:fillRect/>
          </a:stretch>
        </p:blipFill>
        <p:spPr bwMode="auto">
          <a:xfrm>
            <a:off x="179512" y="2564904"/>
            <a:ext cx="1152128" cy="981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60" descr="3304015021_8a3cb141f6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2564904"/>
            <a:ext cx="121115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61" descr="2753928764_5844f299b3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5816" y="2708919"/>
            <a:ext cx="1512168" cy="68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8" descr="C:\Users\student\Desktop\Для учасника2\PowerPoint\2408799167_935472bb94_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2780928"/>
            <a:ext cx="952951" cy="739840"/>
          </a:xfrm>
          <a:prstGeom prst="rect">
            <a:avLst/>
          </a:prstGeom>
          <a:noFill/>
        </p:spPr>
      </p:pic>
      <p:pic>
        <p:nvPicPr>
          <p:cNvPr id="16" name="Рисунок 15" descr="580865728_eae09ba481_b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67544" y="3645024"/>
            <a:ext cx="2340831" cy="1872208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251520" y="332656"/>
            <a:ext cx="5040560" cy="504056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25000">
                <a:srgbClr val="92D050"/>
              </a:gs>
              <a:gs pos="50000">
                <a:srgbClr val="FFFF00"/>
              </a:gs>
              <a:gs pos="75000">
                <a:srgbClr val="FFC000"/>
              </a:gs>
              <a:gs pos="100000">
                <a:srgbClr val="FF0000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cxnSp>
        <p:nvCxnSpPr>
          <p:cNvPr id="25" name="Прямая соединительная линия 24">
            <a:hlinkClick r:id="rId12" action="ppaction://hlinksldjump"/>
          </p:cNvPr>
          <p:cNvCxnSpPr/>
          <p:nvPr/>
        </p:nvCxnSpPr>
        <p:spPr>
          <a:xfrm>
            <a:off x="539552" y="332656"/>
            <a:ext cx="0" cy="576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hlinkHover r:id="rId13" action="ppaction://hlinksldjump"/>
          </p:cNvPr>
          <p:cNvCxnSpPr/>
          <p:nvPr/>
        </p:nvCxnSpPr>
        <p:spPr>
          <a:xfrm>
            <a:off x="1043608" y="332656"/>
            <a:ext cx="0" cy="576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hlinkClick r:id="rId14" action="ppaction://hlinksldjump"/>
            <a:hlinkHover r:id="rId14" action="ppaction://hlinksldjump"/>
          </p:cNvPr>
          <p:cNvCxnSpPr/>
          <p:nvPr/>
        </p:nvCxnSpPr>
        <p:spPr>
          <a:xfrm>
            <a:off x="1619672" y="332656"/>
            <a:ext cx="0" cy="576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123728" y="332656"/>
            <a:ext cx="0" cy="576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2771800" y="332656"/>
            <a:ext cx="0" cy="576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275856" y="332656"/>
            <a:ext cx="0" cy="576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3707904" y="332656"/>
            <a:ext cx="0" cy="576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4283968" y="332656"/>
            <a:ext cx="0" cy="576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4716016" y="332656"/>
            <a:ext cx="0" cy="576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" descr="C:\Users\student\Desktop\Для учасника2\PowerPoint\491841510_6520ecc3c3_b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652120" y="260648"/>
            <a:ext cx="4282516" cy="3212976"/>
          </a:xfrm>
          <a:prstGeom prst="rect">
            <a:avLst/>
          </a:prstGeom>
          <a:noFill/>
        </p:spPr>
      </p:pic>
      <p:pic>
        <p:nvPicPr>
          <p:cNvPr id="36" name="Picture 3" descr="C:\Users\student\Desktop\Для учасника2\PowerPoint\491841510_6520ecc3c3_b.jp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796136" y="3717032"/>
            <a:ext cx="2399453" cy="1800200"/>
          </a:xfrm>
          <a:prstGeom prst="rect">
            <a:avLst/>
          </a:prstGeom>
          <a:noFill/>
        </p:spPr>
      </p:pic>
      <p:pic>
        <p:nvPicPr>
          <p:cNvPr id="37" name="Picture 2" descr="C:\Users\student\Desktop\Для учасника2\PowerPoint\2416064798_18bee27479_o.jp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059832" y="3717032"/>
            <a:ext cx="2379956" cy="1575792"/>
          </a:xfrm>
          <a:prstGeom prst="rect">
            <a:avLst/>
          </a:prstGeom>
          <a:noFill/>
        </p:spPr>
      </p:pic>
      <p:pic>
        <p:nvPicPr>
          <p:cNvPr id="38" name="Picture 3" descr="C:\Users\student\Desktop\Для учасника2\PowerPoint\491841510_6520ecc3c3_b.jpg"/>
          <p:cNvPicPr>
            <a:picLocks noChangeAspect="1" noChangeArrowheads="1"/>
          </p:cNvPicPr>
          <p:nvPr/>
        </p:nvPicPr>
        <p:blipFill>
          <a:blip r:embed="rId20" cstate="print">
            <a:grayscl/>
          </a:blip>
          <a:srcRect/>
          <a:stretch>
            <a:fillRect/>
          </a:stretch>
        </p:blipFill>
        <p:spPr bwMode="auto">
          <a:xfrm>
            <a:off x="2771800" y="1628800"/>
            <a:ext cx="1176809" cy="882906"/>
          </a:xfrm>
          <a:prstGeom prst="rect">
            <a:avLst/>
          </a:prstGeom>
          <a:noFill/>
        </p:spPr>
      </p:pic>
      <p:pic>
        <p:nvPicPr>
          <p:cNvPr id="39" name="Рисунок 38" descr="580865728_eae09ba481_b.jpg"/>
          <p:cNvPicPr>
            <a:picLocks noChangeAspect="1"/>
          </p:cNvPicPr>
          <p:nvPr/>
        </p:nvPicPr>
        <p:blipFill>
          <a:blip r:embed="rId21" cstate="print">
            <a:grayscl/>
            <a:lum bright="23000"/>
          </a:blip>
          <a:stretch>
            <a:fillRect/>
          </a:stretch>
        </p:blipFill>
        <p:spPr>
          <a:xfrm>
            <a:off x="251520" y="1556792"/>
            <a:ext cx="1008112" cy="80629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40" name="Picture 2" descr="C:\Users\student\Desktop\Для учасника2\PowerPoint\2416064798_18bee27479_o.jpg"/>
          <p:cNvPicPr>
            <a:picLocks noChangeAspect="1" noChangeArrowheads="1"/>
          </p:cNvPicPr>
          <p:nvPr/>
        </p:nvPicPr>
        <p:blipFill>
          <a:blip r:embed="rId22" cstate="print">
            <a:grayscl/>
          </a:blip>
          <a:srcRect/>
          <a:stretch>
            <a:fillRect/>
          </a:stretch>
        </p:blipFill>
        <p:spPr bwMode="auto">
          <a:xfrm>
            <a:off x="1475656" y="1628800"/>
            <a:ext cx="1087554" cy="720080"/>
          </a:xfrm>
          <a:prstGeom prst="rect">
            <a:avLst/>
          </a:prstGeom>
          <a:noFill/>
        </p:spPr>
      </p:pic>
      <p:sp>
        <p:nvSpPr>
          <p:cNvPr id="42" name="Стрелка вправо 41"/>
          <p:cNvSpPr/>
          <p:nvPr/>
        </p:nvSpPr>
        <p:spPr>
          <a:xfrm>
            <a:off x="251520" y="764704"/>
            <a:ext cx="4896544" cy="792088"/>
          </a:xfrm>
          <a:prstGeom prst="rightArrow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 smtClean="0">
                <a:solidFill>
                  <a:schemeClr val="tx1"/>
                </a:solidFill>
              </a:rPr>
              <a:t>Зміна температури</a:t>
            </a:r>
            <a:endParaRPr lang="ru-RU" sz="20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16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student</dc:creator>
  <cp:lastModifiedBy>student</cp:lastModifiedBy>
  <cp:revision>6</cp:revision>
  <dcterms:created xsi:type="dcterms:W3CDTF">2016-02-20T10:08:17Z</dcterms:created>
  <dcterms:modified xsi:type="dcterms:W3CDTF">2016-02-20T10:53:45Z</dcterms:modified>
</cp:coreProperties>
</file>