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4D3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9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image" Target="../media/image7.jpeg"/><Relationship Id="rId5" Type="http://schemas.openxmlformats.org/officeDocument/2006/relationships/image" Target="../media/image5.jpeg"/><Relationship Id="rId10" Type="http://schemas.openxmlformats.org/officeDocument/2006/relationships/image" Target="../media/image3.jpeg"/><Relationship Id="rId4" Type="http://schemas.openxmlformats.org/officeDocument/2006/relationships/slide" Target="slide3.xm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image" Target="../media/image3.jpeg"/><Relationship Id="rId4" Type="http://schemas.openxmlformats.org/officeDocument/2006/relationships/slide" Target="slide5.xml"/><Relationship Id="rId9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image" Target="../media/image9.jpeg"/><Relationship Id="rId5" Type="http://schemas.openxmlformats.org/officeDocument/2006/relationships/image" Target="../media/image5.jpeg"/><Relationship Id="rId10" Type="http://schemas.openxmlformats.org/officeDocument/2006/relationships/image" Target="../media/image3.jpeg"/><Relationship Id="rId4" Type="http://schemas.openxmlformats.org/officeDocument/2006/relationships/slide" Target="slide3.xml"/><Relationship Id="rId9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10" Type="http://schemas.openxmlformats.org/officeDocument/2006/relationships/image" Target="../media/image3.jpeg"/><Relationship Id="rId4" Type="http://schemas.openxmlformats.org/officeDocument/2006/relationships/slide" Target="slide3.xm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Группа 37"/>
          <p:cNvGrpSpPr/>
          <p:nvPr/>
        </p:nvGrpSpPr>
        <p:grpSpPr>
          <a:xfrm>
            <a:off x="0" y="1700808"/>
            <a:ext cx="9144000" cy="6624736"/>
            <a:chOff x="0" y="1124744"/>
            <a:chExt cx="9144000" cy="5733256"/>
          </a:xfrm>
          <a:solidFill>
            <a:srgbClr val="00B0F0"/>
          </a:solidFill>
        </p:grpSpPr>
        <p:sp>
          <p:nvSpPr>
            <p:cNvPr id="31" name="Прямоугольник 30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ый треугольник 31"/>
            <p:cNvSpPr/>
            <p:nvPr/>
          </p:nvSpPr>
          <p:spPr>
            <a:xfrm>
              <a:off x="3131840" y="1124744"/>
              <a:ext cx="3024336" cy="172819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1691680" y="1124744"/>
              <a:ext cx="1440160" cy="17449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Ромб 33"/>
            <p:cNvSpPr/>
            <p:nvPr/>
          </p:nvSpPr>
          <p:spPr>
            <a:xfrm>
              <a:off x="1403648" y="1124744"/>
              <a:ext cx="576064" cy="3024336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683568" y="1988840"/>
              <a:ext cx="1907704" cy="9361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Равнобедренный треугольник 35"/>
            <p:cNvSpPr/>
            <p:nvPr/>
          </p:nvSpPr>
          <p:spPr>
            <a:xfrm>
              <a:off x="0" y="1988840"/>
              <a:ext cx="1403648" cy="86409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Равнобедренный треугольник 36"/>
            <p:cNvSpPr/>
            <p:nvPr/>
          </p:nvSpPr>
          <p:spPr>
            <a:xfrm>
              <a:off x="4860032" y="1268760"/>
              <a:ext cx="3384376" cy="158417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50" name="Рисунок 49" descr="491841510_6520ecc3c3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060848"/>
            <a:ext cx="792088" cy="504056"/>
          </a:xfrm>
          <a:prstGeom prst="rect">
            <a:avLst/>
          </a:prstGeom>
        </p:spPr>
      </p:pic>
      <p:pic>
        <p:nvPicPr>
          <p:cNvPr id="49" name="Рисунок 48" descr="2416064798_18bee27479_o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2060848"/>
            <a:ext cx="792088" cy="504056"/>
          </a:xfrm>
          <a:prstGeom prst="rect">
            <a:avLst/>
          </a:prstGeom>
        </p:spPr>
      </p:pic>
      <p:pic>
        <p:nvPicPr>
          <p:cNvPr id="48" name="Рисунок 47" descr="580865728_eae09ba481_b.jp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2060848"/>
            <a:ext cx="792088" cy="504016"/>
          </a:xfrm>
          <a:prstGeom prst="rect">
            <a:avLst/>
          </a:prstGeom>
        </p:spPr>
      </p:pic>
      <p:pic>
        <p:nvPicPr>
          <p:cNvPr id="7" name="Рисунок 6" descr="2416064798_18bee27479_o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2060848"/>
            <a:ext cx="792088" cy="504096"/>
          </a:xfrm>
          <a:prstGeom prst="rect">
            <a:avLst/>
          </a:prstGeom>
        </p:spPr>
      </p:pic>
      <p:pic>
        <p:nvPicPr>
          <p:cNvPr id="9" name="Рисунок 8" descr="491841510_6520ecc3c3_b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060848"/>
            <a:ext cx="792088" cy="504096"/>
          </a:xfrm>
          <a:prstGeom prst="rect">
            <a:avLst/>
          </a:prstGeom>
        </p:spPr>
      </p:pic>
      <p:pic>
        <p:nvPicPr>
          <p:cNvPr id="11" name="Рисунок 10" descr="580865728_eae09ba481_b.jp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2060848"/>
            <a:ext cx="792088" cy="504096"/>
          </a:xfrm>
          <a:prstGeom prst="rect">
            <a:avLst/>
          </a:prstGeom>
        </p:spPr>
      </p:pic>
      <p:sp>
        <p:nvSpPr>
          <p:cNvPr id="39" name="Прямоугольник 38"/>
          <p:cNvSpPr/>
          <p:nvPr/>
        </p:nvSpPr>
        <p:spPr>
          <a:xfrm>
            <a:off x="395536" y="188640"/>
            <a:ext cx="4104456" cy="36004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27000">
                <a:schemeClr val="accent6"/>
              </a:gs>
              <a:gs pos="66000">
                <a:srgbClr val="FFFF00"/>
              </a:gs>
              <a:gs pos="100000">
                <a:srgbClr val="00B05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95536" y="620688"/>
            <a:ext cx="324036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Збільшення</a:t>
            </a:r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температури</a:t>
            </a:r>
            <a:endParaRPr lang="ru-RU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2" name="Стрелка вправо 41"/>
          <p:cNvSpPr/>
          <p:nvPr/>
        </p:nvSpPr>
        <p:spPr>
          <a:xfrm>
            <a:off x="3491880" y="620688"/>
            <a:ext cx="1080120" cy="432048"/>
          </a:xfrm>
          <a:prstGeom prst="rightArrow">
            <a:avLst/>
          </a:prstGeom>
          <a:solidFill>
            <a:srgbClr val="DC4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835696" y="2780928"/>
            <a:ext cx="324036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Під</a:t>
            </a:r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загрозою</a:t>
            </a:r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зникнення</a:t>
            </a:r>
            <a:endParaRPr lang="ru-RU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39552" y="2060848"/>
            <a:ext cx="792088" cy="504056"/>
          </a:xfrm>
          <a:prstGeom prst="rect">
            <a:avLst/>
          </a:prstGeom>
          <a:solidFill>
            <a:schemeClr val="bg1">
              <a:lumMod val="8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763688" y="2060848"/>
            <a:ext cx="792088" cy="504056"/>
          </a:xfrm>
          <a:prstGeom prst="rect">
            <a:avLst/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915816" y="2060848"/>
            <a:ext cx="792088" cy="504056"/>
          </a:xfrm>
          <a:prstGeom prst="rect">
            <a:avLst/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3491880" y="458112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32040" y="458112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12160" y="458112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>
            <a:hlinkClick r:id="rId5" action="ppaction://hlinksldjump"/>
          </p:cNvPr>
          <p:cNvSpPr/>
          <p:nvPr/>
        </p:nvSpPr>
        <p:spPr>
          <a:xfrm>
            <a:off x="2627784" y="4221088"/>
            <a:ext cx="136815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>
            <a:hlinkClick r:id="rId6" action="ppaction://hlinksldjump"/>
          </p:cNvPr>
          <p:cNvSpPr/>
          <p:nvPr/>
        </p:nvSpPr>
        <p:spPr>
          <a:xfrm>
            <a:off x="3995936" y="4221088"/>
            <a:ext cx="136815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>
            <a:hlinkClick r:id="rId7" action="ppaction://hlinksldjump"/>
          </p:cNvPr>
          <p:cNvSpPr/>
          <p:nvPr/>
        </p:nvSpPr>
        <p:spPr>
          <a:xfrm>
            <a:off x="5220072" y="4221088"/>
            <a:ext cx="136815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0 -0.0523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1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3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5232 L 0 -0.0942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9421 L -2.5E-6 -0.1361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5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5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3" grpId="0" build="allAtOnce"/>
      <p:bldP spid="43" grpId="1" build="allAtOnce"/>
      <p:bldP spid="44" grpId="0" animBg="1"/>
      <p:bldP spid="46" grpId="0" animBg="1"/>
      <p:bldP spid="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7"/>
          <p:cNvGrpSpPr/>
          <p:nvPr/>
        </p:nvGrpSpPr>
        <p:grpSpPr>
          <a:xfrm>
            <a:off x="0" y="1700808"/>
            <a:ext cx="9144000" cy="6624736"/>
            <a:chOff x="0" y="1124744"/>
            <a:chExt cx="9144000" cy="5733256"/>
          </a:xfrm>
          <a:solidFill>
            <a:srgbClr val="00B0F0"/>
          </a:solidFill>
        </p:grpSpPr>
        <p:sp>
          <p:nvSpPr>
            <p:cNvPr id="31" name="Прямоугольник 30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ый треугольник 31"/>
            <p:cNvSpPr/>
            <p:nvPr/>
          </p:nvSpPr>
          <p:spPr>
            <a:xfrm>
              <a:off x="3131840" y="1124744"/>
              <a:ext cx="3024336" cy="172819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1691680" y="1124744"/>
              <a:ext cx="1440160" cy="17449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Ромб 33"/>
            <p:cNvSpPr/>
            <p:nvPr/>
          </p:nvSpPr>
          <p:spPr>
            <a:xfrm>
              <a:off x="1403648" y="1124744"/>
              <a:ext cx="576064" cy="3024336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683568" y="1988840"/>
              <a:ext cx="1907704" cy="9361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Равнобедренный треугольник 35"/>
            <p:cNvSpPr/>
            <p:nvPr/>
          </p:nvSpPr>
          <p:spPr>
            <a:xfrm>
              <a:off x="0" y="1988840"/>
              <a:ext cx="1403648" cy="86409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Равнобедренный треугольник 36"/>
            <p:cNvSpPr/>
            <p:nvPr/>
          </p:nvSpPr>
          <p:spPr>
            <a:xfrm>
              <a:off x="4860032" y="1268760"/>
              <a:ext cx="3384376" cy="158417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8" name="Рисунок 37" descr="491841510_6520ecc3c3_b.jpg">
            <a:hlinkClick r:id="rId2" action="ppaction://hlinksldjump"/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4149080"/>
            <a:ext cx="1439992" cy="1008000"/>
          </a:xfrm>
          <a:prstGeom prst="rect">
            <a:avLst/>
          </a:prstGeom>
        </p:spPr>
      </p:pic>
      <p:pic>
        <p:nvPicPr>
          <p:cNvPr id="30" name="Рисунок 29" descr="2416064798_18bee27479_o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95936" y="4149080"/>
            <a:ext cx="1368152" cy="1008000"/>
          </a:xfrm>
          <a:prstGeom prst="rect">
            <a:avLst/>
          </a:prstGeom>
        </p:spPr>
      </p:pic>
      <p:pic>
        <p:nvPicPr>
          <p:cNvPr id="29" name="Рисунок 28" descr="580865728_eae09ba481_b.jpg">
            <a:hlinkClick r:id="rId6" action="ppaction://hlinksldjump"/>
          </p:cNvPr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83768" y="4149080"/>
            <a:ext cx="1512000" cy="1008000"/>
          </a:xfrm>
          <a:prstGeom prst="rect">
            <a:avLst/>
          </a:prstGeom>
        </p:spPr>
      </p:pic>
      <p:pic>
        <p:nvPicPr>
          <p:cNvPr id="50" name="Рисунок 49" descr="491841510_6520ecc3c3_b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15816" y="2060848"/>
            <a:ext cx="792088" cy="504056"/>
          </a:xfrm>
          <a:prstGeom prst="rect">
            <a:avLst/>
          </a:prstGeom>
        </p:spPr>
      </p:pic>
      <p:pic>
        <p:nvPicPr>
          <p:cNvPr id="49" name="Рисунок 48" descr="2416064798_18bee27479_o.jpg"/>
          <p:cNvPicPr>
            <a:picLocks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63688" y="2060848"/>
            <a:ext cx="792088" cy="504056"/>
          </a:xfrm>
          <a:prstGeom prst="rect">
            <a:avLst/>
          </a:prstGeom>
        </p:spPr>
      </p:pic>
      <p:pic>
        <p:nvPicPr>
          <p:cNvPr id="48" name="Рисунок 47" descr="580865728_eae09ba481_b.jpg"/>
          <p:cNvPicPr>
            <a:picLocks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39552" y="2060848"/>
            <a:ext cx="792088" cy="504016"/>
          </a:xfrm>
          <a:prstGeom prst="rect">
            <a:avLst/>
          </a:prstGeom>
        </p:spPr>
      </p:pic>
      <p:pic>
        <p:nvPicPr>
          <p:cNvPr id="7" name="Рисунок 6" descr="2416064798_18bee27479_o.jpg"/>
          <p:cNvPicPr>
            <a:picLocks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63688" y="2060848"/>
            <a:ext cx="792088" cy="504096"/>
          </a:xfrm>
          <a:prstGeom prst="rect">
            <a:avLst/>
          </a:prstGeom>
        </p:spPr>
      </p:pic>
      <p:pic>
        <p:nvPicPr>
          <p:cNvPr id="9" name="Рисунок 8" descr="491841510_6520ecc3c3_b.jpg"/>
          <p:cNvPicPr>
            <a:picLocks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15816" y="2060848"/>
            <a:ext cx="792088" cy="504096"/>
          </a:xfrm>
          <a:prstGeom prst="rect">
            <a:avLst/>
          </a:prstGeom>
        </p:spPr>
      </p:pic>
      <p:pic>
        <p:nvPicPr>
          <p:cNvPr id="11" name="Рисунок 10" descr="580865728_eae09ba481_b.jpg"/>
          <p:cNvPicPr>
            <a:picLocks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39552" y="2060848"/>
            <a:ext cx="792088" cy="504096"/>
          </a:xfrm>
          <a:prstGeom prst="rect">
            <a:avLst/>
          </a:prstGeom>
        </p:spPr>
      </p:pic>
      <p:sp>
        <p:nvSpPr>
          <p:cNvPr id="39" name="Прямоугольник 38"/>
          <p:cNvSpPr/>
          <p:nvPr/>
        </p:nvSpPr>
        <p:spPr>
          <a:xfrm>
            <a:off x="395536" y="188640"/>
            <a:ext cx="4104456" cy="36004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27000">
                <a:schemeClr val="accent6"/>
              </a:gs>
              <a:gs pos="66000">
                <a:srgbClr val="FFFF00"/>
              </a:gs>
              <a:gs pos="100000">
                <a:srgbClr val="00B05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95536" y="620688"/>
            <a:ext cx="324036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Збільшення</a:t>
            </a:r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температури</a:t>
            </a:r>
            <a:endParaRPr lang="ru-RU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2" name="Стрелка вправо 41"/>
          <p:cNvSpPr/>
          <p:nvPr/>
        </p:nvSpPr>
        <p:spPr>
          <a:xfrm>
            <a:off x="3491880" y="620688"/>
            <a:ext cx="1080120" cy="432048"/>
          </a:xfrm>
          <a:prstGeom prst="rightArrow">
            <a:avLst/>
          </a:prstGeom>
          <a:solidFill>
            <a:srgbClr val="DC4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835696" y="2780928"/>
            <a:ext cx="324036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Під</a:t>
            </a:r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загрозою</a:t>
            </a:r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зникнення</a:t>
            </a:r>
            <a:endParaRPr lang="ru-RU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39552" y="2060848"/>
            <a:ext cx="792088" cy="504056"/>
          </a:xfrm>
          <a:prstGeom prst="rect">
            <a:avLst/>
          </a:prstGeom>
          <a:solidFill>
            <a:schemeClr val="bg1">
              <a:lumMod val="8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763688" y="2060848"/>
            <a:ext cx="792088" cy="504056"/>
          </a:xfrm>
          <a:prstGeom prst="rect">
            <a:avLst/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915816" y="2060848"/>
            <a:ext cx="792088" cy="504056"/>
          </a:xfrm>
          <a:prstGeom prst="rect">
            <a:avLst/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3419872" y="450912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32040" y="458112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28184" y="458112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40" name="Рисунок 39" descr="580865728_eae09ba481_b.jpg"/>
          <p:cNvPicPr>
            <a:picLocks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508104" y="1340768"/>
            <a:ext cx="3024000" cy="237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7"/>
          <p:cNvGrpSpPr/>
          <p:nvPr/>
        </p:nvGrpSpPr>
        <p:grpSpPr>
          <a:xfrm>
            <a:off x="0" y="1700808"/>
            <a:ext cx="9144000" cy="6624736"/>
            <a:chOff x="0" y="1124744"/>
            <a:chExt cx="9144000" cy="5733256"/>
          </a:xfrm>
          <a:solidFill>
            <a:srgbClr val="00B0F0"/>
          </a:solidFill>
        </p:grpSpPr>
        <p:sp>
          <p:nvSpPr>
            <p:cNvPr id="31" name="Прямоугольник 30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ый треугольник 31"/>
            <p:cNvSpPr/>
            <p:nvPr/>
          </p:nvSpPr>
          <p:spPr>
            <a:xfrm>
              <a:off x="3131840" y="1124744"/>
              <a:ext cx="3024336" cy="172819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1691680" y="1124744"/>
              <a:ext cx="1440160" cy="17449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Ромб 33"/>
            <p:cNvSpPr/>
            <p:nvPr/>
          </p:nvSpPr>
          <p:spPr>
            <a:xfrm>
              <a:off x="1403648" y="1124744"/>
              <a:ext cx="576064" cy="3024336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683568" y="1988840"/>
              <a:ext cx="1907704" cy="9361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Равнобедренный треугольник 35"/>
            <p:cNvSpPr/>
            <p:nvPr/>
          </p:nvSpPr>
          <p:spPr>
            <a:xfrm>
              <a:off x="0" y="1988840"/>
              <a:ext cx="1403648" cy="86409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Равнобедренный треугольник 36"/>
            <p:cNvSpPr/>
            <p:nvPr/>
          </p:nvSpPr>
          <p:spPr>
            <a:xfrm>
              <a:off x="4860032" y="1268760"/>
              <a:ext cx="3384376" cy="158417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8" name="Рисунок 37" descr="491841510_6520ecc3c3_b.jpg">
            <a:hlinkClick r:id="rId2" action="ppaction://hlinksldjump"/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4149080"/>
            <a:ext cx="1439992" cy="1008000"/>
          </a:xfrm>
          <a:prstGeom prst="rect">
            <a:avLst/>
          </a:prstGeom>
        </p:spPr>
      </p:pic>
      <p:pic>
        <p:nvPicPr>
          <p:cNvPr id="30" name="Рисунок 29" descr="2416064798_18bee27479_o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95936" y="4149080"/>
            <a:ext cx="1368152" cy="1008000"/>
          </a:xfrm>
          <a:prstGeom prst="rect">
            <a:avLst/>
          </a:prstGeom>
        </p:spPr>
      </p:pic>
      <p:pic>
        <p:nvPicPr>
          <p:cNvPr id="29" name="Рисунок 28" descr="580865728_eae09ba481_b.jpg">
            <a:hlinkClick r:id="rId6" action="ppaction://hlinksldjump"/>
          </p:cNvPr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83768" y="4149080"/>
            <a:ext cx="1512000" cy="1008000"/>
          </a:xfrm>
          <a:prstGeom prst="rect">
            <a:avLst/>
          </a:prstGeom>
        </p:spPr>
      </p:pic>
      <p:pic>
        <p:nvPicPr>
          <p:cNvPr id="50" name="Рисунок 49" descr="491841510_6520ecc3c3_b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15816" y="2060848"/>
            <a:ext cx="792088" cy="504056"/>
          </a:xfrm>
          <a:prstGeom prst="rect">
            <a:avLst/>
          </a:prstGeom>
        </p:spPr>
      </p:pic>
      <p:pic>
        <p:nvPicPr>
          <p:cNvPr id="49" name="Рисунок 48" descr="2416064798_18bee27479_o.jpg"/>
          <p:cNvPicPr>
            <a:picLocks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63688" y="2060848"/>
            <a:ext cx="792088" cy="504056"/>
          </a:xfrm>
          <a:prstGeom prst="rect">
            <a:avLst/>
          </a:prstGeom>
        </p:spPr>
      </p:pic>
      <p:pic>
        <p:nvPicPr>
          <p:cNvPr id="48" name="Рисунок 47" descr="580865728_eae09ba481_b.jpg"/>
          <p:cNvPicPr>
            <a:picLocks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39552" y="2060848"/>
            <a:ext cx="792088" cy="504016"/>
          </a:xfrm>
          <a:prstGeom prst="rect">
            <a:avLst/>
          </a:prstGeom>
        </p:spPr>
      </p:pic>
      <p:pic>
        <p:nvPicPr>
          <p:cNvPr id="7" name="Рисунок 6" descr="2416064798_18bee27479_o.jpg"/>
          <p:cNvPicPr>
            <a:picLocks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63688" y="2060848"/>
            <a:ext cx="792088" cy="504096"/>
          </a:xfrm>
          <a:prstGeom prst="rect">
            <a:avLst/>
          </a:prstGeom>
        </p:spPr>
      </p:pic>
      <p:pic>
        <p:nvPicPr>
          <p:cNvPr id="9" name="Рисунок 8" descr="491841510_6520ecc3c3_b.jpg"/>
          <p:cNvPicPr>
            <a:picLocks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15816" y="2060848"/>
            <a:ext cx="792088" cy="504096"/>
          </a:xfrm>
          <a:prstGeom prst="rect">
            <a:avLst/>
          </a:prstGeom>
        </p:spPr>
      </p:pic>
      <p:pic>
        <p:nvPicPr>
          <p:cNvPr id="11" name="Рисунок 10" descr="580865728_eae09ba481_b.jpg"/>
          <p:cNvPicPr>
            <a:picLocks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39552" y="2060848"/>
            <a:ext cx="792088" cy="504096"/>
          </a:xfrm>
          <a:prstGeom prst="rect">
            <a:avLst/>
          </a:prstGeom>
        </p:spPr>
      </p:pic>
      <p:sp>
        <p:nvSpPr>
          <p:cNvPr id="39" name="Прямоугольник 38"/>
          <p:cNvSpPr/>
          <p:nvPr/>
        </p:nvSpPr>
        <p:spPr>
          <a:xfrm>
            <a:off x="395536" y="188640"/>
            <a:ext cx="4104456" cy="36004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27000">
                <a:schemeClr val="accent6"/>
              </a:gs>
              <a:gs pos="66000">
                <a:srgbClr val="FFFF00"/>
              </a:gs>
              <a:gs pos="100000">
                <a:srgbClr val="00B05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95536" y="620688"/>
            <a:ext cx="324036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Збільшення</a:t>
            </a:r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температури</a:t>
            </a:r>
            <a:endParaRPr lang="ru-RU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2" name="Стрелка вправо 41"/>
          <p:cNvSpPr/>
          <p:nvPr/>
        </p:nvSpPr>
        <p:spPr>
          <a:xfrm>
            <a:off x="3491880" y="620688"/>
            <a:ext cx="1080120" cy="432048"/>
          </a:xfrm>
          <a:prstGeom prst="rightArrow">
            <a:avLst/>
          </a:prstGeom>
          <a:solidFill>
            <a:srgbClr val="DC4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835696" y="2780928"/>
            <a:ext cx="324036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Під</a:t>
            </a:r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загрозою</a:t>
            </a:r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зникнення</a:t>
            </a:r>
            <a:endParaRPr lang="ru-RU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39552" y="2060848"/>
            <a:ext cx="792088" cy="504056"/>
          </a:xfrm>
          <a:prstGeom prst="rect">
            <a:avLst/>
          </a:prstGeom>
          <a:solidFill>
            <a:schemeClr val="bg1">
              <a:lumMod val="8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763688" y="2060848"/>
            <a:ext cx="792088" cy="504056"/>
          </a:xfrm>
          <a:prstGeom prst="rect">
            <a:avLst/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915816" y="2060848"/>
            <a:ext cx="792088" cy="504056"/>
          </a:xfrm>
          <a:prstGeom prst="rect">
            <a:avLst/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3419872" y="450912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32040" y="458112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28184" y="458112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45" name="Рисунок 44" descr="2416064798_18bee27479_o.jpg"/>
          <p:cNvPicPr>
            <a:picLocks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580112" y="1340768"/>
            <a:ext cx="3024000" cy="237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7"/>
          <p:cNvGrpSpPr/>
          <p:nvPr/>
        </p:nvGrpSpPr>
        <p:grpSpPr>
          <a:xfrm>
            <a:off x="0" y="1700808"/>
            <a:ext cx="9144000" cy="6624736"/>
            <a:chOff x="0" y="1124744"/>
            <a:chExt cx="9144000" cy="5733256"/>
          </a:xfrm>
          <a:solidFill>
            <a:srgbClr val="00B0F0"/>
          </a:solidFill>
        </p:grpSpPr>
        <p:sp>
          <p:nvSpPr>
            <p:cNvPr id="31" name="Прямоугольник 30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ый треугольник 31"/>
            <p:cNvSpPr/>
            <p:nvPr/>
          </p:nvSpPr>
          <p:spPr>
            <a:xfrm>
              <a:off x="3131840" y="1124744"/>
              <a:ext cx="3024336" cy="172819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1691680" y="1124744"/>
              <a:ext cx="1440160" cy="17449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Ромб 33"/>
            <p:cNvSpPr/>
            <p:nvPr/>
          </p:nvSpPr>
          <p:spPr>
            <a:xfrm>
              <a:off x="1403648" y="1124744"/>
              <a:ext cx="576064" cy="3024336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683568" y="1988840"/>
              <a:ext cx="1907704" cy="9361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Равнобедренный треугольник 35"/>
            <p:cNvSpPr/>
            <p:nvPr/>
          </p:nvSpPr>
          <p:spPr>
            <a:xfrm>
              <a:off x="0" y="1988840"/>
              <a:ext cx="1403648" cy="86409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Равнобедренный треугольник 36"/>
            <p:cNvSpPr/>
            <p:nvPr/>
          </p:nvSpPr>
          <p:spPr>
            <a:xfrm>
              <a:off x="4860032" y="1268760"/>
              <a:ext cx="3384376" cy="158417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8" name="Рисунок 37" descr="491841510_6520ecc3c3_b.jpg">
            <a:hlinkClick r:id="rId2" action="ppaction://hlinksldjump"/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4149080"/>
            <a:ext cx="1439992" cy="1008000"/>
          </a:xfrm>
          <a:prstGeom prst="rect">
            <a:avLst/>
          </a:prstGeom>
        </p:spPr>
      </p:pic>
      <p:pic>
        <p:nvPicPr>
          <p:cNvPr id="30" name="Рисунок 29" descr="2416064798_18bee27479_o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95936" y="4149080"/>
            <a:ext cx="1368152" cy="1008000"/>
          </a:xfrm>
          <a:prstGeom prst="rect">
            <a:avLst/>
          </a:prstGeom>
        </p:spPr>
      </p:pic>
      <p:pic>
        <p:nvPicPr>
          <p:cNvPr id="29" name="Рисунок 28" descr="580865728_eae09ba481_b.jpg">
            <a:hlinkClick r:id="rId6" action="ppaction://hlinksldjump"/>
          </p:cNvPr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83768" y="4149080"/>
            <a:ext cx="1512000" cy="1008000"/>
          </a:xfrm>
          <a:prstGeom prst="rect">
            <a:avLst/>
          </a:prstGeom>
        </p:spPr>
      </p:pic>
      <p:pic>
        <p:nvPicPr>
          <p:cNvPr id="50" name="Рисунок 49" descr="491841510_6520ecc3c3_b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15816" y="2060848"/>
            <a:ext cx="792088" cy="504056"/>
          </a:xfrm>
          <a:prstGeom prst="rect">
            <a:avLst/>
          </a:prstGeom>
        </p:spPr>
      </p:pic>
      <p:pic>
        <p:nvPicPr>
          <p:cNvPr id="49" name="Рисунок 48" descr="2416064798_18bee27479_o.jpg"/>
          <p:cNvPicPr>
            <a:picLocks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63688" y="2060848"/>
            <a:ext cx="792088" cy="504056"/>
          </a:xfrm>
          <a:prstGeom prst="rect">
            <a:avLst/>
          </a:prstGeom>
        </p:spPr>
      </p:pic>
      <p:pic>
        <p:nvPicPr>
          <p:cNvPr id="48" name="Рисунок 47" descr="580865728_eae09ba481_b.jpg"/>
          <p:cNvPicPr>
            <a:picLocks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39552" y="2060848"/>
            <a:ext cx="792088" cy="504016"/>
          </a:xfrm>
          <a:prstGeom prst="rect">
            <a:avLst/>
          </a:prstGeom>
        </p:spPr>
      </p:pic>
      <p:pic>
        <p:nvPicPr>
          <p:cNvPr id="7" name="Рисунок 6" descr="2416064798_18bee27479_o.jpg"/>
          <p:cNvPicPr>
            <a:picLocks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63688" y="2060848"/>
            <a:ext cx="792088" cy="504096"/>
          </a:xfrm>
          <a:prstGeom prst="rect">
            <a:avLst/>
          </a:prstGeom>
        </p:spPr>
      </p:pic>
      <p:pic>
        <p:nvPicPr>
          <p:cNvPr id="9" name="Рисунок 8" descr="491841510_6520ecc3c3_b.jpg"/>
          <p:cNvPicPr>
            <a:picLocks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15816" y="2060848"/>
            <a:ext cx="792088" cy="504096"/>
          </a:xfrm>
          <a:prstGeom prst="rect">
            <a:avLst/>
          </a:prstGeom>
        </p:spPr>
      </p:pic>
      <p:pic>
        <p:nvPicPr>
          <p:cNvPr id="11" name="Рисунок 10" descr="580865728_eae09ba481_b.jpg"/>
          <p:cNvPicPr>
            <a:picLocks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39552" y="2060848"/>
            <a:ext cx="792088" cy="504096"/>
          </a:xfrm>
          <a:prstGeom prst="rect">
            <a:avLst/>
          </a:prstGeom>
        </p:spPr>
      </p:pic>
      <p:sp>
        <p:nvSpPr>
          <p:cNvPr id="39" name="Прямоугольник 38"/>
          <p:cNvSpPr/>
          <p:nvPr/>
        </p:nvSpPr>
        <p:spPr>
          <a:xfrm>
            <a:off x="395536" y="188640"/>
            <a:ext cx="4104456" cy="36004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27000">
                <a:schemeClr val="accent6"/>
              </a:gs>
              <a:gs pos="66000">
                <a:srgbClr val="FFFF00"/>
              </a:gs>
              <a:gs pos="100000">
                <a:srgbClr val="00B05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95536" y="620688"/>
            <a:ext cx="324036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Збільшення</a:t>
            </a:r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температури</a:t>
            </a:r>
            <a:endParaRPr lang="ru-RU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2" name="Стрелка вправо 41"/>
          <p:cNvSpPr/>
          <p:nvPr/>
        </p:nvSpPr>
        <p:spPr>
          <a:xfrm>
            <a:off x="3491880" y="620688"/>
            <a:ext cx="1080120" cy="432048"/>
          </a:xfrm>
          <a:prstGeom prst="rightArrow">
            <a:avLst/>
          </a:prstGeom>
          <a:solidFill>
            <a:srgbClr val="DC4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835696" y="2780928"/>
            <a:ext cx="324036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Під</a:t>
            </a:r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загрозою</a:t>
            </a:r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зникнення</a:t>
            </a:r>
            <a:endParaRPr lang="ru-RU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39552" y="2060848"/>
            <a:ext cx="792088" cy="504056"/>
          </a:xfrm>
          <a:prstGeom prst="rect">
            <a:avLst/>
          </a:prstGeom>
          <a:solidFill>
            <a:schemeClr val="bg1">
              <a:lumMod val="8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763688" y="2060848"/>
            <a:ext cx="792088" cy="504056"/>
          </a:xfrm>
          <a:prstGeom prst="rect">
            <a:avLst/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915816" y="2060848"/>
            <a:ext cx="792088" cy="504056"/>
          </a:xfrm>
          <a:prstGeom prst="rect">
            <a:avLst/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3419872" y="450912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32040" y="458112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28184" y="458112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40" name="Рисунок 39" descr="491841510_6520ecc3c3_b.jpg"/>
          <p:cNvPicPr>
            <a:picLocks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652120" y="1340768"/>
            <a:ext cx="3024000" cy="237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7"/>
          <p:cNvGrpSpPr/>
          <p:nvPr/>
        </p:nvGrpSpPr>
        <p:grpSpPr>
          <a:xfrm>
            <a:off x="0" y="1700808"/>
            <a:ext cx="9144000" cy="6624736"/>
            <a:chOff x="0" y="1124744"/>
            <a:chExt cx="9144000" cy="5733256"/>
          </a:xfrm>
          <a:solidFill>
            <a:srgbClr val="00B0F0"/>
          </a:solidFill>
        </p:grpSpPr>
        <p:sp>
          <p:nvSpPr>
            <p:cNvPr id="31" name="Прямоугольник 30"/>
            <p:cNvSpPr/>
            <p:nvPr/>
          </p:nvSpPr>
          <p:spPr>
            <a:xfrm>
              <a:off x="0" y="2852936"/>
              <a:ext cx="9144000" cy="40050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ый треугольник 31"/>
            <p:cNvSpPr/>
            <p:nvPr/>
          </p:nvSpPr>
          <p:spPr>
            <a:xfrm>
              <a:off x="3131840" y="1124744"/>
              <a:ext cx="3024336" cy="172819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1691680" y="1124744"/>
              <a:ext cx="1440160" cy="17449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Ромб 33"/>
            <p:cNvSpPr/>
            <p:nvPr/>
          </p:nvSpPr>
          <p:spPr>
            <a:xfrm>
              <a:off x="1403648" y="1124744"/>
              <a:ext cx="576064" cy="3024336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683568" y="1988840"/>
              <a:ext cx="1907704" cy="9361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Равнобедренный треугольник 35"/>
            <p:cNvSpPr/>
            <p:nvPr/>
          </p:nvSpPr>
          <p:spPr>
            <a:xfrm>
              <a:off x="0" y="1988840"/>
              <a:ext cx="1403648" cy="86409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Равнобедренный треугольник 36"/>
            <p:cNvSpPr/>
            <p:nvPr/>
          </p:nvSpPr>
          <p:spPr>
            <a:xfrm>
              <a:off x="4860032" y="1268760"/>
              <a:ext cx="3384376" cy="158417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8" name="Рисунок 37" descr="491841510_6520ecc3c3_b.jpg">
            <a:hlinkClick r:id="rId2" action="ppaction://hlinksldjump"/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4149080"/>
            <a:ext cx="1439992" cy="1008000"/>
          </a:xfrm>
          <a:prstGeom prst="rect">
            <a:avLst/>
          </a:prstGeom>
        </p:spPr>
      </p:pic>
      <p:pic>
        <p:nvPicPr>
          <p:cNvPr id="30" name="Рисунок 29" descr="2416064798_18bee27479_o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95936" y="4149080"/>
            <a:ext cx="1368152" cy="1008000"/>
          </a:xfrm>
          <a:prstGeom prst="rect">
            <a:avLst/>
          </a:prstGeom>
        </p:spPr>
      </p:pic>
      <p:pic>
        <p:nvPicPr>
          <p:cNvPr id="29" name="Рисунок 28" descr="580865728_eae09ba481_b.jpg">
            <a:hlinkClick r:id="rId6" action="ppaction://hlinksldjump"/>
          </p:cNvPr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83768" y="4149080"/>
            <a:ext cx="1512000" cy="1008000"/>
          </a:xfrm>
          <a:prstGeom prst="rect">
            <a:avLst/>
          </a:prstGeom>
        </p:spPr>
      </p:pic>
      <p:pic>
        <p:nvPicPr>
          <p:cNvPr id="50" name="Рисунок 49" descr="491841510_6520ecc3c3_b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15816" y="2060848"/>
            <a:ext cx="792088" cy="504056"/>
          </a:xfrm>
          <a:prstGeom prst="rect">
            <a:avLst/>
          </a:prstGeom>
        </p:spPr>
      </p:pic>
      <p:pic>
        <p:nvPicPr>
          <p:cNvPr id="49" name="Рисунок 48" descr="2416064798_18bee27479_o.jpg"/>
          <p:cNvPicPr>
            <a:picLocks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63688" y="2060848"/>
            <a:ext cx="792088" cy="504056"/>
          </a:xfrm>
          <a:prstGeom prst="rect">
            <a:avLst/>
          </a:prstGeom>
        </p:spPr>
      </p:pic>
      <p:pic>
        <p:nvPicPr>
          <p:cNvPr id="48" name="Рисунок 47" descr="580865728_eae09ba481_b.jpg"/>
          <p:cNvPicPr>
            <a:picLocks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39552" y="2060848"/>
            <a:ext cx="792088" cy="504016"/>
          </a:xfrm>
          <a:prstGeom prst="rect">
            <a:avLst/>
          </a:prstGeom>
        </p:spPr>
      </p:pic>
      <p:pic>
        <p:nvPicPr>
          <p:cNvPr id="7" name="Рисунок 6" descr="2416064798_18bee27479_o.jpg"/>
          <p:cNvPicPr>
            <a:picLocks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63688" y="2060848"/>
            <a:ext cx="792088" cy="504096"/>
          </a:xfrm>
          <a:prstGeom prst="rect">
            <a:avLst/>
          </a:prstGeom>
        </p:spPr>
      </p:pic>
      <p:pic>
        <p:nvPicPr>
          <p:cNvPr id="9" name="Рисунок 8" descr="491841510_6520ecc3c3_b.jpg"/>
          <p:cNvPicPr>
            <a:picLocks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15816" y="2060848"/>
            <a:ext cx="792088" cy="504096"/>
          </a:xfrm>
          <a:prstGeom prst="rect">
            <a:avLst/>
          </a:prstGeom>
        </p:spPr>
      </p:pic>
      <p:pic>
        <p:nvPicPr>
          <p:cNvPr id="11" name="Рисунок 10" descr="580865728_eae09ba481_b.jpg"/>
          <p:cNvPicPr>
            <a:picLocks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39552" y="2060848"/>
            <a:ext cx="792088" cy="504096"/>
          </a:xfrm>
          <a:prstGeom prst="rect">
            <a:avLst/>
          </a:prstGeom>
        </p:spPr>
      </p:pic>
      <p:sp>
        <p:nvSpPr>
          <p:cNvPr id="39" name="Прямоугольник 38"/>
          <p:cNvSpPr/>
          <p:nvPr/>
        </p:nvSpPr>
        <p:spPr>
          <a:xfrm>
            <a:off x="395536" y="188640"/>
            <a:ext cx="4104456" cy="36004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27000">
                <a:schemeClr val="accent6"/>
              </a:gs>
              <a:gs pos="66000">
                <a:srgbClr val="FFFF00"/>
              </a:gs>
              <a:gs pos="100000">
                <a:srgbClr val="00B05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95536" y="620688"/>
            <a:ext cx="324036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Збільшення</a:t>
            </a:r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температури</a:t>
            </a:r>
            <a:endParaRPr lang="ru-RU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2" name="Стрелка вправо 41"/>
          <p:cNvSpPr/>
          <p:nvPr/>
        </p:nvSpPr>
        <p:spPr>
          <a:xfrm>
            <a:off x="3491880" y="620688"/>
            <a:ext cx="1080120" cy="432048"/>
          </a:xfrm>
          <a:prstGeom prst="rightArrow">
            <a:avLst/>
          </a:prstGeom>
          <a:solidFill>
            <a:srgbClr val="DC4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835696" y="2780928"/>
            <a:ext cx="324036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Під</a:t>
            </a:r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загрозою</a:t>
            </a:r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000" b="1" cap="none" spc="0" dirty="0" err="1" smtClean="0">
                <a:ln/>
                <a:solidFill>
                  <a:schemeClr val="accent3"/>
                </a:solidFill>
                <a:effectLst/>
              </a:rPr>
              <a:t>зникнення</a:t>
            </a:r>
            <a:endParaRPr lang="ru-RU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39552" y="2060848"/>
            <a:ext cx="792088" cy="504056"/>
          </a:xfrm>
          <a:prstGeom prst="rect">
            <a:avLst/>
          </a:prstGeom>
          <a:solidFill>
            <a:schemeClr val="bg1">
              <a:lumMod val="8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763688" y="2060848"/>
            <a:ext cx="792088" cy="504056"/>
          </a:xfrm>
          <a:prstGeom prst="rect">
            <a:avLst/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915816" y="2060848"/>
            <a:ext cx="792088" cy="504056"/>
          </a:xfrm>
          <a:prstGeom prst="rect">
            <a:avLst/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3419872" y="450912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32040" y="458112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28184" y="458112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40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student</cp:lastModifiedBy>
  <cp:revision>9</cp:revision>
  <dcterms:modified xsi:type="dcterms:W3CDTF">2016-02-20T09:42:24Z</dcterms:modified>
</cp:coreProperties>
</file>