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63888" y="836712"/>
            <a:ext cx="360040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283968" y="836712"/>
            <a:ext cx="360040" cy="36004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004048" y="836712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16216" y="908720"/>
            <a:ext cx="360040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3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repeatCount="indefinite" accel="50000" decel="50000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E-6 1.85185E-6 L -0.00381 0.62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2" presetClass="path" presetSubtype="0" repeatCount="indefinite" accel="50000" decel="50000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77778E-7 1.85185E-6 L -0.00382 0.6247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42" presetClass="path" presetSubtype="0" repeatCount="indefinite" accel="50000" decel="50000" fill="remov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77778E-7 1.85185E-6 L -0.00382 0.624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42" presetClass="path" presetSubtype="0" repeatCount="indefinite" accel="50000" decel="50000" fill="remove" grpId="2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77778E-7 1.85185E-6 L -0.00382 0.6247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42" presetClass="path" presetSubtype="0" repeatCount="indefinite" accel="50000" decel="50000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4.44444E-6 1.85185E-6 L -0.00399 0.6247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3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4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40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4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4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3" grpId="0" animBg="1"/>
      <p:bldP spid="3" grpId="1" animBg="1"/>
      <p:bldP spid="3" grpId="2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Kopniak Vladimir</cp:lastModifiedBy>
  <cp:revision>13</cp:revision>
  <dcterms:created xsi:type="dcterms:W3CDTF">2015-04-04T03:32:12Z</dcterms:created>
  <dcterms:modified xsi:type="dcterms:W3CDTF">2015-04-05T11:59:14Z</dcterms:modified>
</cp:coreProperties>
</file>