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FF7A5B"/>
    <a:srgbClr val="FF0000"/>
    <a:srgbClr val="FF3300"/>
    <a:srgbClr val="A2F0B6"/>
    <a:srgbClr val="DBF9E3"/>
    <a:srgbClr val="9FFFED"/>
    <a:srgbClr val="F8EABE"/>
    <a:srgbClr val="F6CDA8"/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660"/>
  </p:normalViewPr>
  <p:slideViewPr>
    <p:cSldViewPr>
      <p:cViewPr varScale="1">
        <p:scale>
          <a:sx n="67" d="100"/>
          <a:sy n="67" d="100"/>
        </p:scale>
        <p:origin x="110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3831C-7D7B-4376-A2A4-F42354727487}" type="datetimeFigureOut">
              <a:rPr lang="uk-UA" smtClean="0"/>
              <a:t>20.02.2016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24968-F058-4DA5-99A9-C5A54713765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4230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4968-F058-4DA5-99A9-C5A547137657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6281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E915E-078D-41E5-85E4-2F8E87D75D00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916177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5BCAB-BC8A-41C3-80B8-0C47731481CB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752514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041D8-13B9-44B9-8EB8-6EE0A91363DC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64957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D4F19-A232-436D-BEEB-FB800A92841D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033186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CDBC7-99A2-4810-9500-EF0BB02BEA4D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19822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E8A94-FA32-4DA2-837A-84E80C47851D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467408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A3B5E-CB9E-4E15-BCCE-54048C93760E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211069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AF9FC-3B9F-4EC7-BC3F-0F40A957654F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169105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EC763-F3D9-4BDB-8F3F-A27B8B23EBBD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7716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27685-ADD1-4539-9084-2C81F86044A0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430817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B426-6DCC-4BFE-9FAE-C7CD98E169D5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879350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7C8B978-3312-41EB-87A1-E938433D3D3F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eg"/><Relationship Id="rId18" Type="http://schemas.openxmlformats.org/officeDocument/2006/relationships/hyperlink" Target="http://farm4.static.flickr.com/3295/2402056768_8572170b2f_o.jpg" TargetMode="External"/><Relationship Id="rId26" Type="http://schemas.openxmlformats.org/officeDocument/2006/relationships/slide" Target="slide7.xml"/><Relationship Id="rId21" Type="http://schemas.openxmlformats.org/officeDocument/2006/relationships/slide" Target="slide2.xml"/><Relationship Id="rId34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hyperlink" Target="http://farm4.static.flickr.com/3621/3304015021_8a3cb141f6_b.jpg" TargetMode="External"/><Relationship Id="rId17" Type="http://schemas.openxmlformats.org/officeDocument/2006/relationships/image" Target="../media/image8.jpeg"/><Relationship Id="rId25" Type="http://schemas.openxmlformats.org/officeDocument/2006/relationships/slide" Target="slide6.xml"/><Relationship Id="rId33" Type="http://schemas.openxmlformats.org/officeDocument/2006/relationships/image" Target="../media/image14.jpeg"/><Relationship Id="rId2" Type="http://schemas.openxmlformats.org/officeDocument/2006/relationships/hyperlink" Target="http://farm2.static.flickr.com/1119/580865728_eae09ba481_b.jpg" TargetMode="External"/><Relationship Id="rId16" Type="http://schemas.openxmlformats.org/officeDocument/2006/relationships/hyperlink" Target="http://farm4.static.flickr.com/3114/2408799167_935472bb94_b.jpg" TargetMode="External"/><Relationship Id="rId20" Type="http://schemas.openxmlformats.org/officeDocument/2006/relationships/slide" Target="slide1.xml"/><Relationship Id="rId29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arm1.static.flickr.com/219/491841510_6520ecc3c3_b.jpg" TargetMode="External"/><Relationship Id="rId11" Type="http://schemas.openxmlformats.org/officeDocument/2006/relationships/image" Target="../media/image5.jpeg"/><Relationship Id="rId24" Type="http://schemas.openxmlformats.org/officeDocument/2006/relationships/slide" Target="slide5.xml"/><Relationship Id="rId32" Type="http://schemas.openxmlformats.org/officeDocument/2006/relationships/image" Target="../media/image13.jpeg"/><Relationship Id="rId37" Type="http://schemas.openxmlformats.org/officeDocument/2006/relationships/image" Target="../media/image18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slide" Target="slide4.xml"/><Relationship Id="rId28" Type="http://schemas.openxmlformats.org/officeDocument/2006/relationships/slide" Target="slide9.xml"/><Relationship Id="rId36" Type="http://schemas.openxmlformats.org/officeDocument/2006/relationships/image" Target="../media/image17.jpeg"/><Relationship Id="rId10" Type="http://schemas.openxmlformats.org/officeDocument/2006/relationships/hyperlink" Target="http://farm2.static.flickr.com/1208/1321844706_d45c8eb4cf_o.jpg" TargetMode="External"/><Relationship Id="rId19" Type="http://schemas.openxmlformats.org/officeDocument/2006/relationships/image" Target="../media/image9.jpeg"/><Relationship Id="rId31" Type="http://schemas.openxmlformats.org/officeDocument/2006/relationships/image" Target="../media/image12.jpeg"/><Relationship Id="rId4" Type="http://schemas.openxmlformats.org/officeDocument/2006/relationships/hyperlink" Target="http://farm3.static.flickr.com/2004/2416064798_18bee27479_o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farm4.static.flickr.com/3165/2753928764_5844f299b3_b.jpg" TargetMode="External"/><Relationship Id="rId22" Type="http://schemas.openxmlformats.org/officeDocument/2006/relationships/slide" Target="slide3.xml"/><Relationship Id="rId27" Type="http://schemas.openxmlformats.org/officeDocument/2006/relationships/slide" Target="slide8.xml"/><Relationship Id="rId30" Type="http://schemas.openxmlformats.org/officeDocument/2006/relationships/image" Target="../media/image11.jpeg"/><Relationship Id="rId35" Type="http://schemas.openxmlformats.org/officeDocument/2006/relationships/image" Target="../media/image16.jpeg"/><Relationship Id="rId8" Type="http://schemas.openxmlformats.org/officeDocument/2006/relationships/hyperlink" Target="http://farm1.static.flickr.com/90/247484036_a13def9565_b.jpg" TargetMode="Externa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eg"/><Relationship Id="rId18" Type="http://schemas.openxmlformats.org/officeDocument/2006/relationships/hyperlink" Target="http://farm4.static.flickr.com/3295/2402056768_8572170b2f_o.jpg" TargetMode="External"/><Relationship Id="rId26" Type="http://schemas.openxmlformats.org/officeDocument/2006/relationships/slide" Target="slide7.xml"/><Relationship Id="rId21" Type="http://schemas.openxmlformats.org/officeDocument/2006/relationships/slide" Target="slide2.xml"/><Relationship Id="rId34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hyperlink" Target="http://farm4.static.flickr.com/3621/3304015021_8a3cb141f6_b.jpg" TargetMode="External"/><Relationship Id="rId17" Type="http://schemas.openxmlformats.org/officeDocument/2006/relationships/image" Target="../media/image8.jpeg"/><Relationship Id="rId25" Type="http://schemas.openxmlformats.org/officeDocument/2006/relationships/slide" Target="slide6.xml"/><Relationship Id="rId33" Type="http://schemas.openxmlformats.org/officeDocument/2006/relationships/image" Target="../media/image14.jpeg"/><Relationship Id="rId2" Type="http://schemas.openxmlformats.org/officeDocument/2006/relationships/hyperlink" Target="http://farm2.static.flickr.com/1119/580865728_eae09ba481_b.jpg" TargetMode="External"/><Relationship Id="rId16" Type="http://schemas.openxmlformats.org/officeDocument/2006/relationships/hyperlink" Target="http://farm4.static.flickr.com/3114/2408799167_935472bb94_b.jpg" TargetMode="External"/><Relationship Id="rId20" Type="http://schemas.openxmlformats.org/officeDocument/2006/relationships/slide" Target="slide1.xml"/><Relationship Id="rId29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arm1.static.flickr.com/219/491841510_6520ecc3c3_b.jpg" TargetMode="External"/><Relationship Id="rId11" Type="http://schemas.openxmlformats.org/officeDocument/2006/relationships/image" Target="../media/image5.jpeg"/><Relationship Id="rId24" Type="http://schemas.openxmlformats.org/officeDocument/2006/relationships/slide" Target="slide5.xml"/><Relationship Id="rId32" Type="http://schemas.openxmlformats.org/officeDocument/2006/relationships/image" Target="../media/image13.jpeg"/><Relationship Id="rId37" Type="http://schemas.openxmlformats.org/officeDocument/2006/relationships/image" Target="../media/image18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slide" Target="slide4.xml"/><Relationship Id="rId28" Type="http://schemas.openxmlformats.org/officeDocument/2006/relationships/slide" Target="slide9.xml"/><Relationship Id="rId36" Type="http://schemas.openxmlformats.org/officeDocument/2006/relationships/image" Target="../media/image17.jpeg"/><Relationship Id="rId10" Type="http://schemas.openxmlformats.org/officeDocument/2006/relationships/hyperlink" Target="http://farm2.static.flickr.com/1208/1321844706_d45c8eb4cf_o.jpg" TargetMode="External"/><Relationship Id="rId19" Type="http://schemas.openxmlformats.org/officeDocument/2006/relationships/image" Target="../media/image9.jpeg"/><Relationship Id="rId31" Type="http://schemas.openxmlformats.org/officeDocument/2006/relationships/image" Target="../media/image12.jpeg"/><Relationship Id="rId4" Type="http://schemas.openxmlformats.org/officeDocument/2006/relationships/hyperlink" Target="http://farm3.static.flickr.com/2004/2416064798_18bee27479_o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farm4.static.flickr.com/3165/2753928764_5844f299b3_b.jpg" TargetMode="External"/><Relationship Id="rId22" Type="http://schemas.openxmlformats.org/officeDocument/2006/relationships/slide" Target="slide3.xml"/><Relationship Id="rId27" Type="http://schemas.openxmlformats.org/officeDocument/2006/relationships/slide" Target="slide8.xml"/><Relationship Id="rId30" Type="http://schemas.openxmlformats.org/officeDocument/2006/relationships/image" Target="../media/image11.jpeg"/><Relationship Id="rId35" Type="http://schemas.openxmlformats.org/officeDocument/2006/relationships/image" Target="../media/image16.jpeg"/><Relationship Id="rId8" Type="http://schemas.openxmlformats.org/officeDocument/2006/relationships/hyperlink" Target="http://farm1.static.flickr.com/90/247484036_a13def9565_b.jpg" TargetMode="Externa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eg"/><Relationship Id="rId18" Type="http://schemas.openxmlformats.org/officeDocument/2006/relationships/hyperlink" Target="http://farm4.static.flickr.com/3295/2402056768_8572170b2f_o.jpg" TargetMode="External"/><Relationship Id="rId26" Type="http://schemas.openxmlformats.org/officeDocument/2006/relationships/slide" Target="slide7.xml"/><Relationship Id="rId21" Type="http://schemas.openxmlformats.org/officeDocument/2006/relationships/slide" Target="slide2.xml"/><Relationship Id="rId34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hyperlink" Target="http://farm4.static.flickr.com/3621/3304015021_8a3cb141f6_b.jpg" TargetMode="External"/><Relationship Id="rId17" Type="http://schemas.openxmlformats.org/officeDocument/2006/relationships/image" Target="../media/image8.jpeg"/><Relationship Id="rId25" Type="http://schemas.openxmlformats.org/officeDocument/2006/relationships/slide" Target="slide6.xml"/><Relationship Id="rId33" Type="http://schemas.openxmlformats.org/officeDocument/2006/relationships/image" Target="../media/image14.jpeg"/><Relationship Id="rId2" Type="http://schemas.openxmlformats.org/officeDocument/2006/relationships/hyperlink" Target="http://farm2.static.flickr.com/1119/580865728_eae09ba481_b.jpg" TargetMode="External"/><Relationship Id="rId16" Type="http://schemas.openxmlformats.org/officeDocument/2006/relationships/hyperlink" Target="http://farm4.static.flickr.com/3114/2408799167_935472bb94_b.jpg" TargetMode="External"/><Relationship Id="rId20" Type="http://schemas.openxmlformats.org/officeDocument/2006/relationships/slide" Target="slide1.xml"/><Relationship Id="rId29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arm1.static.flickr.com/219/491841510_6520ecc3c3_b.jpg" TargetMode="External"/><Relationship Id="rId11" Type="http://schemas.openxmlformats.org/officeDocument/2006/relationships/image" Target="../media/image5.jpeg"/><Relationship Id="rId24" Type="http://schemas.openxmlformats.org/officeDocument/2006/relationships/slide" Target="slide5.xml"/><Relationship Id="rId32" Type="http://schemas.openxmlformats.org/officeDocument/2006/relationships/image" Target="../media/image13.jpeg"/><Relationship Id="rId37" Type="http://schemas.openxmlformats.org/officeDocument/2006/relationships/image" Target="../media/image18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slide" Target="slide4.xml"/><Relationship Id="rId28" Type="http://schemas.openxmlformats.org/officeDocument/2006/relationships/slide" Target="slide9.xml"/><Relationship Id="rId36" Type="http://schemas.openxmlformats.org/officeDocument/2006/relationships/image" Target="../media/image17.jpeg"/><Relationship Id="rId10" Type="http://schemas.openxmlformats.org/officeDocument/2006/relationships/hyperlink" Target="http://farm2.static.flickr.com/1208/1321844706_d45c8eb4cf_o.jpg" TargetMode="External"/><Relationship Id="rId19" Type="http://schemas.openxmlformats.org/officeDocument/2006/relationships/image" Target="../media/image9.jpeg"/><Relationship Id="rId31" Type="http://schemas.openxmlformats.org/officeDocument/2006/relationships/image" Target="../media/image12.jpeg"/><Relationship Id="rId4" Type="http://schemas.openxmlformats.org/officeDocument/2006/relationships/hyperlink" Target="http://farm3.static.flickr.com/2004/2416064798_18bee27479_o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farm4.static.flickr.com/3165/2753928764_5844f299b3_b.jpg" TargetMode="External"/><Relationship Id="rId22" Type="http://schemas.openxmlformats.org/officeDocument/2006/relationships/slide" Target="slide3.xml"/><Relationship Id="rId27" Type="http://schemas.openxmlformats.org/officeDocument/2006/relationships/slide" Target="slide8.xml"/><Relationship Id="rId30" Type="http://schemas.openxmlformats.org/officeDocument/2006/relationships/image" Target="../media/image11.jpeg"/><Relationship Id="rId35" Type="http://schemas.openxmlformats.org/officeDocument/2006/relationships/image" Target="../media/image16.jpeg"/><Relationship Id="rId8" Type="http://schemas.openxmlformats.org/officeDocument/2006/relationships/hyperlink" Target="http://farm1.static.flickr.com/90/247484036_a13def9565_b.jpg" TargetMode="Externa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eg"/><Relationship Id="rId18" Type="http://schemas.openxmlformats.org/officeDocument/2006/relationships/hyperlink" Target="http://farm4.static.flickr.com/3295/2402056768_8572170b2f_o.jpg" TargetMode="External"/><Relationship Id="rId26" Type="http://schemas.openxmlformats.org/officeDocument/2006/relationships/slide" Target="slide7.xml"/><Relationship Id="rId21" Type="http://schemas.openxmlformats.org/officeDocument/2006/relationships/slide" Target="slide2.xml"/><Relationship Id="rId34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hyperlink" Target="http://farm4.static.flickr.com/3621/3304015021_8a3cb141f6_b.jpg" TargetMode="External"/><Relationship Id="rId17" Type="http://schemas.openxmlformats.org/officeDocument/2006/relationships/image" Target="../media/image8.jpeg"/><Relationship Id="rId25" Type="http://schemas.openxmlformats.org/officeDocument/2006/relationships/slide" Target="slide6.xml"/><Relationship Id="rId33" Type="http://schemas.openxmlformats.org/officeDocument/2006/relationships/image" Target="../media/image14.jpeg"/><Relationship Id="rId2" Type="http://schemas.openxmlformats.org/officeDocument/2006/relationships/hyperlink" Target="http://farm2.static.flickr.com/1119/580865728_eae09ba481_b.jpg" TargetMode="External"/><Relationship Id="rId16" Type="http://schemas.openxmlformats.org/officeDocument/2006/relationships/hyperlink" Target="http://farm4.static.flickr.com/3114/2408799167_935472bb94_b.jpg" TargetMode="External"/><Relationship Id="rId20" Type="http://schemas.openxmlformats.org/officeDocument/2006/relationships/slide" Target="slide1.xml"/><Relationship Id="rId29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arm1.static.flickr.com/219/491841510_6520ecc3c3_b.jpg" TargetMode="External"/><Relationship Id="rId11" Type="http://schemas.openxmlformats.org/officeDocument/2006/relationships/image" Target="../media/image5.jpeg"/><Relationship Id="rId24" Type="http://schemas.openxmlformats.org/officeDocument/2006/relationships/slide" Target="slide5.xml"/><Relationship Id="rId32" Type="http://schemas.openxmlformats.org/officeDocument/2006/relationships/image" Target="../media/image13.jpeg"/><Relationship Id="rId37" Type="http://schemas.openxmlformats.org/officeDocument/2006/relationships/image" Target="../media/image18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slide" Target="slide4.xml"/><Relationship Id="rId28" Type="http://schemas.openxmlformats.org/officeDocument/2006/relationships/slide" Target="slide9.xml"/><Relationship Id="rId36" Type="http://schemas.openxmlformats.org/officeDocument/2006/relationships/image" Target="../media/image17.jpeg"/><Relationship Id="rId10" Type="http://schemas.openxmlformats.org/officeDocument/2006/relationships/hyperlink" Target="http://farm2.static.flickr.com/1208/1321844706_d45c8eb4cf_o.jpg" TargetMode="External"/><Relationship Id="rId19" Type="http://schemas.openxmlformats.org/officeDocument/2006/relationships/image" Target="../media/image9.jpeg"/><Relationship Id="rId31" Type="http://schemas.openxmlformats.org/officeDocument/2006/relationships/image" Target="../media/image12.jpeg"/><Relationship Id="rId4" Type="http://schemas.openxmlformats.org/officeDocument/2006/relationships/hyperlink" Target="http://farm3.static.flickr.com/2004/2416064798_18bee27479_o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farm4.static.flickr.com/3165/2753928764_5844f299b3_b.jpg" TargetMode="External"/><Relationship Id="rId22" Type="http://schemas.openxmlformats.org/officeDocument/2006/relationships/slide" Target="slide3.xml"/><Relationship Id="rId27" Type="http://schemas.openxmlformats.org/officeDocument/2006/relationships/slide" Target="slide8.xml"/><Relationship Id="rId30" Type="http://schemas.openxmlformats.org/officeDocument/2006/relationships/image" Target="../media/image11.jpeg"/><Relationship Id="rId35" Type="http://schemas.openxmlformats.org/officeDocument/2006/relationships/image" Target="../media/image16.jpeg"/><Relationship Id="rId8" Type="http://schemas.openxmlformats.org/officeDocument/2006/relationships/hyperlink" Target="http://farm1.static.flickr.com/90/247484036_a13def9565_b.jpg" TargetMode="Externa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eg"/><Relationship Id="rId18" Type="http://schemas.openxmlformats.org/officeDocument/2006/relationships/hyperlink" Target="http://farm4.static.flickr.com/3295/2402056768_8572170b2f_o.jpg" TargetMode="External"/><Relationship Id="rId26" Type="http://schemas.openxmlformats.org/officeDocument/2006/relationships/slide" Target="slide7.xml"/><Relationship Id="rId21" Type="http://schemas.openxmlformats.org/officeDocument/2006/relationships/slide" Target="slide2.xml"/><Relationship Id="rId34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hyperlink" Target="http://farm4.static.flickr.com/3621/3304015021_8a3cb141f6_b.jpg" TargetMode="External"/><Relationship Id="rId17" Type="http://schemas.openxmlformats.org/officeDocument/2006/relationships/image" Target="../media/image8.jpeg"/><Relationship Id="rId25" Type="http://schemas.openxmlformats.org/officeDocument/2006/relationships/slide" Target="slide6.xml"/><Relationship Id="rId33" Type="http://schemas.openxmlformats.org/officeDocument/2006/relationships/image" Target="../media/image14.jpeg"/><Relationship Id="rId2" Type="http://schemas.openxmlformats.org/officeDocument/2006/relationships/hyperlink" Target="http://farm2.static.flickr.com/1119/580865728_eae09ba481_b.jpg" TargetMode="External"/><Relationship Id="rId16" Type="http://schemas.openxmlformats.org/officeDocument/2006/relationships/hyperlink" Target="http://farm4.static.flickr.com/3114/2408799167_935472bb94_b.jpg" TargetMode="External"/><Relationship Id="rId20" Type="http://schemas.openxmlformats.org/officeDocument/2006/relationships/slide" Target="slide1.xml"/><Relationship Id="rId29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arm1.static.flickr.com/219/491841510_6520ecc3c3_b.jpg" TargetMode="External"/><Relationship Id="rId11" Type="http://schemas.openxmlformats.org/officeDocument/2006/relationships/image" Target="../media/image5.jpeg"/><Relationship Id="rId24" Type="http://schemas.openxmlformats.org/officeDocument/2006/relationships/slide" Target="slide5.xml"/><Relationship Id="rId32" Type="http://schemas.openxmlformats.org/officeDocument/2006/relationships/image" Target="../media/image13.jpeg"/><Relationship Id="rId37" Type="http://schemas.openxmlformats.org/officeDocument/2006/relationships/image" Target="../media/image18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slide" Target="slide4.xml"/><Relationship Id="rId28" Type="http://schemas.openxmlformats.org/officeDocument/2006/relationships/slide" Target="slide9.xml"/><Relationship Id="rId36" Type="http://schemas.openxmlformats.org/officeDocument/2006/relationships/image" Target="../media/image17.jpeg"/><Relationship Id="rId10" Type="http://schemas.openxmlformats.org/officeDocument/2006/relationships/hyperlink" Target="http://farm2.static.flickr.com/1208/1321844706_d45c8eb4cf_o.jpg" TargetMode="External"/><Relationship Id="rId19" Type="http://schemas.openxmlformats.org/officeDocument/2006/relationships/image" Target="../media/image9.jpeg"/><Relationship Id="rId31" Type="http://schemas.openxmlformats.org/officeDocument/2006/relationships/image" Target="../media/image12.jpeg"/><Relationship Id="rId4" Type="http://schemas.openxmlformats.org/officeDocument/2006/relationships/hyperlink" Target="http://farm3.static.flickr.com/2004/2416064798_18bee27479_o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farm4.static.flickr.com/3165/2753928764_5844f299b3_b.jpg" TargetMode="External"/><Relationship Id="rId22" Type="http://schemas.openxmlformats.org/officeDocument/2006/relationships/slide" Target="slide3.xml"/><Relationship Id="rId27" Type="http://schemas.openxmlformats.org/officeDocument/2006/relationships/slide" Target="slide8.xml"/><Relationship Id="rId30" Type="http://schemas.openxmlformats.org/officeDocument/2006/relationships/image" Target="../media/image11.jpeg"/><Relationship Id="rId35" Type="http://schemas.openxmlformats.org/officeDocument/2006/relationships/image" Target="../media/image16.jpeg"/><Relationship Id="rId8" Type="http://schemas.openxmlformats.org/officeDocument/2006/relationships/hyperlink" Target="http://farm1.static.flickr.com/90/247484036_a13def9565_b.jpg" TargetMode="Externa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eg"/><Relationship Id="rId18" Type="http://schemas.openxmlformats.org/officeDocument/2006/relationships/hyperlink" Target="http://farm4.static.flickr.com/3295/2402056768_8572170b2f_o.jpg" TargetMode="External"/><Relationship Id="rId26" Type="http://schemas.openxmlformats.org/officeDocument/2006/relationships/slide" Target="slide6.xml"/><Relationship Id="rId21" Type="http://schemas.openxmlformats.org/officeDocument/2006/relationships/slide" Target="slide1.xml"/><Relationship Id="rId34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hyperlink" Target="http://farm4.static.flickr.com/3621/3304015021_8a3cb141f6_b.jpg" TargetMode="External"/><Relationship Id="rId17" Type="http://schemas.openxmlformats.org/officeDocument/2006/relationships/image" Target="../media/image8.jpeg"/><Relationship Id="rId25" Type="http://schemas.openxmlformats.org/officeDocument/2006/relationships/slide" Target="slide5.xml"/><Relationship Id="rId33" Type="http://schemas.openxmlformats.org/officeDocument/2006/relationships/image" Target="../media/image14.jpeg"/><Relationship Id="rId2" Type="http://schemas.openxmlformats.org/officeDocument/2006/relationships/hyperlink" Target="http://farm2.static.flickr.com/1119/580865728_eae09ba481_b.jpg" TargetMode="External"/><Relationship Id="rId16" Type="http://schemas.openxmlformats.org/officeDocument/2006/relationships/hyperlink" Target="http://farm4.static.flickr.com/3114/2408799167_935472bb94_b.jpg" TargetMode="External"/><Relationship Id="rId20" Type="http://schemas.openxmlformats.org/officeDocument/2006/relationships/image" Target="../media/image10.jpeg"/><Relationship Id="rId29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arm1.static.flickr.com/219/491841510_6520ecc3c3_b.jpg" TargetMode="External"/><Relationship Id="rId11" Type="http://schemas.openxmlformats.org/officeDocument/2006/relationships/image" Target="../media/image5.jpeg"/><Relationship Id="rId24" Type="http://schemas.openxmlformats.org/officeDocument/2006/relationships/slide" Target="slide4.xml"/><Relationship Id="rId32" Type="http://schemas.openxmlformats.org/officeDocument/2006/relationships/image" Target="../media/image13.jpeg"/><Relationship Id="rId37" Type="http://schemas.openxmlformats.org/officeDocument/2006/relationships/image" Target="../media/image18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slide" Target="slide3.xml"/><Relationship Id="rId28" Type="http://schemas.openxmlformats.org/officeDocument/2006/relationships/slide" Target="slide8.xml"/><Relationship Id="rId36" Type="http://schemas.openxmlformats.org/officeDocument/2006/relationships/image" Target="../media/image17.jpeg"/><Relationship Id="rId10" Type="http://schemas.openxmlformats.org/officeDocument/2006/relationships/hyperlink" Target="http://farm2.static.flickr.com/1208/1321844706_d45c8eb4cf_o.jpg" TargetMode="External"/><Relationship Id="rId19" Type="http://schemas.openxmlformats.org/officeDocument/2006/relationships/image" Target="../media/image9.jpeg"/><Relationship Id="rId31" Type="http://schemas.openxmlformats.org/officeDocument/2006/relationships/image" Target="../media/image12.jpeg"/><Relationship Id="rId4" Type="http://schemas.openxmlformats.org/officeDocument/2006/relationships/hyperlink" Target="http://farm3.static.flickr.com/2004/2416064798_18bee27479_o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farm4.static.flickr.com/3165/2753928764_5844f299b3_b.jpg" TargetMode="External"/><Relationship Id="rId22" Type="http://schemas.openxmlformats.org/officeDocument/2006/relationships/slide" Target="slide2.xml"/><Relationship Id="rId27" Type="http://schemas.openxmlformats.org/officeDocument/2006/relationships/slide" Target="slide7.xml"/><Relationship Id="rId30" Type="http://schemas.openxmlformats.org/officeDocument/2006/relationships/image" Target="../media/image11.jpeg"/><Relationship Id="rId35" Type="http://schemas.openxmlformats.org/officeDocument/2006/relationships/image" Target="../media/image16.jpeg"/><Relationship Id="rId8" Type="http://schemas.openxmlformats.org/officeDocument/2006/relationships/hyperlink" Target="http://farm1.static.flickr.com/90/247484036_a13def9565_b.jpg" TargetMode="Externa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eg"/><Relationship Id="rId18" Type="http://schemas.openxmlformats.org/officeDocument/2006/relationships/hyperlink" Target="http://farm4.static.flickr.com/3295/2402056768_8572170b2f_o.jpg" TargetMode="External"/><Relationship Id="rId26" Type="http://schemas.openxmlformats.org/officeDocument/2006/relationships/slide" Target="slide7.xml"/><Relationship Id="rId21" Type="http://schemas.openxmlformats.org/officeDocument/2006/relationships/slide" Target="slide2.xml"/><Relationship Id="rId34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hyperlink" Target="http://farm4.static.flickr.com/3621/3304015021_8a3cb141f6_b.jpg" TargetMode="External"/><Relationship Id="rId17" Type="http://schemas.openxmlformats.org/officeDocument/2006/relationships/image" Target="../media/image8.jpeg"/><Relationship Id="rId25" Type="http://schemas.openxmlformats.org/officeDocument/2006/relationships/slide" Target="slide6.xml"/><Relationship Id="rId33" Type="http://schemas.openxmlformats.org/officeDocument/2006/relationships/image" Target="../media/image14.jpeg"/><Relationship Id="rId2" Type="http://schemas.openxmlformats.org/officeDocument/2006/relationships/hyperlink" Target="http://farm2.static.flickr.com/1119/580865728_eae09ba481_b.jpg" TargetMode="External"/><Relationship Id="rId16" Type="http://schemas.openxmlformats.org/officeDocument/2006/relationships/hyperlink" Target="http://farm4.static.flickr.com/3114/2408799167_935472bb94_b.jpg" TargetMode="External"/><Relationship Id="rId20" Type="http://schemas.openxmlformats.org/officeDocument/2006/relationships/slide" Target="slide1.xml"/><Relationship Id="rId29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arm1.static.flickr.com/219/491841510_6520ecc3c3_b.jpg" TargetMode="External"/><Relationship Id="rId11" Type="http://schemas.openxmlformats.org/officeDocument/2006/relationships/image" Target="../media/image5.jpeg"/><Relationship Id="rId24" Type="http://schemas.openxmlformats.org/officeDocument/2006/relationships/slide" Target="slide5.xml"/><Relationship Id="rId32" Type="http://schemas.openxmlformats.org/officeDocument/2006/relationships/image" Target="../media/image13.jpeg"/><Relationship Id="rId37" Type="http://schemas.openxmlformats.org/officeDocument/2006/relationships/image" Target="../media/image18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slide" Target="slide4.xml"/><Relationship Id="rId28" Type="http://schemas.openxmlformats.org/officeDocument/2006/relationships/slide" Target="slide9.xml"/><Relationship Id="rId36" Type="http://schemas.openxmlformats.org/officeDocument/2006/relationships/image" Target="../media/image17.jpeg"/><Relationship Id="rId10" Type="http://schemas.openxmlformats.org/officeDocument/2006/relationships/hyperlink" Target="http://farm2.static.flickr.com/1208/1321844706_d45c8eb4cf_o.jpg" TargetMode="External"/><Relationship Id="rId19" Type="http://schemas.openxmlformats.org/officeDocument/2006/relationships/image" Target="../media/image9.jpeg"/><Relationship Id="rId31" Type="http://schemas.openxmlformats.org/officeDocument/2006/relationships/image" Target="../media/image12.jpeg"/><Relationship Id="rId4" Type="http://schemas.openxmlformats.org/officeDocument/2006/relationships/hyperlink" Target="http://farm3.static.flickr.com/2004/2416064798_18bee27479_o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farm4.static.flickr.com/3165/2753928764_5844f299b3_b.jpg" TargetMode="External"/><Relationship Id="rId22" Type="http://schemas.openxmlformats.org/officeDocument/2006/relationships/slide" Target="slide3.xml"/><Relationship Id="rId27" Type="http://schemas.openxmlformats.org/officeDocument/2006/relationships/slide" Target="slide8.xml"/><Relationship Id="rId30" Type="http://schemas.openxmlformats.org/officeDocument/2006/relationships/image" Target="../media/image11.jpeg"/><Relationship Id="rId35" Type="http://schemas.openxmlformats.org/officeDocument/2006/relationships/image" Target="../media/image16.jpeg"/><Relationship Id="rId8" Type="http://schemas.openxmlformats.org/officeDocument/2006/relationships/hyperlink" Target="http://farm1.static.flickr.com/90/247484036_a13def9565_b.jpg" TargetMode="Externa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jpeg"/><Relationship Id="rId18" Type="http://schemas.openxmlformats.org/officeDocument/2006/relationships/hyperlink" Target="http://farm4.static.flickr.com/3295/2402056768_8572170b2f_o.jpg" TargetMode="External"/><Relationship Id="rId26" Type="http://schemas.openxmlformats.org/officeDocument/2006/relationships/slide" Target="slide7.xml"/><Relationship Id="rId21" Type="http://schemas.openxmlformats.org/officeDocument/2006/relationships/slide" Target="slide2.xml"/><Relationship Id="rId34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hyperlink" Target="http://farm4.static.flickr.com/3621/3304015021_8a3cb141f6_b.jpg" TargetMode="External"/><Relationship Id="rId17" Type="http://schemas.openxmlformats.org/officeDocument/2006/relationships/image" Target="../media/image8.jpeg"/><Relationship Id="rId25" Type="http://schemas.openxmlformats.org/officeDocument/2006/relationships/slide" Target="slide6.xml"/><Relationship Id="rId33" Type="http://schemas.openxmlformats.org/officeDocument/2006/relationships/image" Target="../media/image14.jpeg"/><Relationship Id="rId2" Type="http://schemas.openxmlformats.org/officeDocument/2006/relationships/hyperlink" Target="http://farm2.static.flickr.com/1119/580865728_eae09ba481_b.jpg" TargetMode="External"/><Relationship Id="rId16" Type="http://schemas.openxmlformats.org/officeDocument/2006/relationships/hyperlink" Target="http://farm4.static.flickr.com/3114/2408799167_935472bb94_b.jpg" TargetMode="External"/><Relationship Id="rId20" Type="http://schemas.openxmlformats.org/officeDocument/2006/relationships/slide" Target="slide1.xml"/><Relationship Id="rId29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farm1.static.flickr.com/219/491841510_6520ecc3c3_b.jpg" TargetMode="External"/><Relationship Id="rId11" Type="http://schemas.openxmlformats.org/officeDocument/2006/relationships/image" Target="../media/image5.jpeg"/><Relationship Id="rId24" Type="http://schemas.openxmlformats.org/officeDocument/2006/relationships/slide" Target="slide5.xml"/><Relationship Id="rId32" Type="http://schemas.openxmlformats.org/officeDocument/2006/relationships/image" Target="../media/image13.jpeg"/><Relationship Id="rId37" Type="http://schemas.openxmlformats.org/officeDocument/2006/relationships/image" Target="../media/image18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slide" Target="slide4.xml"/><Relationship Id="rId28" Type="http://schemas.openxmlformats.org/officeDocument/2006/relationships/slide" Target="slide9.xml"/><Relationship Id="rId36" Type="http://schemas.openxmlformats.org/officeDocument/2006/relationships/image" Target="../media/image17.jpeg"/><Relationship Id="rId10" Type="http://schemas.openxmlformats.org/officeDocument/2006/relationships/hyperlink" Target="http://farm2.static.flickr.com/1208/1321844706_d45c8eb4cf_o.jpg" TargetMode="External"/><Relationship Id="rId19" Type="http://schemas.openxmlformats.org/officeDocument/2006/relationships/image" Target="../media/image9.jpeg"/><Relationship Id="rId31" Type="http://schemas.openxmlformats.org/officeDocument/2006/relationships/image" Target="../media/image12.jpeg"/><Relationship Id="rId4" Type="http://schemas.openxmlformats.org/officeDocument/2006/relationships/hyperlink" Target="http://farm3.static.flickr.com/2004/2416064798_18bee27479_o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farm4.static.flickr.com/3165/2753928764_5844f299b3_b.jpg" TargetMode="External"/><Relationship Id="rId22" Type="http://schemas.openxmlformats.org/officeDocument/2006/relationships/slide" Target="slide3.xml"/><Relationship Id="rId27" Type="http://schemas.openxmlformats.org/officeDocument/2006/relationships/slide" Target="slide8.xml"/><Relationship Id="rId30" Type="http://schemas.openxmlformats.org/officeDocument/2006/relationships/image" Target="../media/image11.jpeg"/><Relationship Id="rId35" Type="http://schemas.openxmlformats.org/officeDocument/2006/relationships/image" Target="../media/image16.jpeg"/><Relationship Id="rId8" Type="http://schemas.openxmlformats.org/officeDocument/2006/relationships/hyperlink" Target="http://farm1.static.flickr.com/90/247484036_a13def9565_b.jpg" TargetMode="Externa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jpeg"/><Relationship Id="rId18" Type="http://schemas.openxmlformats.org/officeDocument/2006/relationships/hyperlink" Target="http://farm1.static.flickr.com/90/247484036_a13def9565_b.jpg" TargetMode="External"/><Relationship Id="rId26" Type="http://schemas.openxmlformats.org/officeDocument/2006/relationships/hyperlink" Target="http://farm4.static.flickr.com/3114/2408799167_935472bb94_b.jpg" TargetMode="External"/><Relationship Id="rId21" Type="http://schemas.openxmlformats.org/officeDocument/2006/relationships/image" Target="../media/image14.jpeg"/><Relationship Id="rId34" Type="http://schemas.openxmlformats.org/officeDocument/2006/relationships/image" Target="../media/image5.jpeg"/><Relationship Id="rId7" Type="http://schemas.openxmlformats.org/officeDocument/2006/relationships/slide" Target="slide5.xml"/><Relationship Id="rId12" Type="http://schemas.openxmlformats.org/officeDocument/2006/relationships/hyperlink" Target="http://farm2.static.flickr.com/1119/580865728_eae09ba481_b.jpg" TargetMode="External"/><Relationship Id="rId17" Type="http://schemas.openxmlformats.org/officeDocument/2006/relationships/image" Target="../media/image12.jpeg"/><Relationship Id="rId25" Type="http://schemas.openxmlformats.org/officeDocument/2006/relationships/image" Target="../media/image16.jpeg"/><Relationship Id="rId33" Type="http://schemas.openxmlformats.org/officeDocument/2006/relationships/image" Target="../media/image4.jpeg"/><Relationship Id="rId38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farm1.static.flickr.com/219/491841510_6520ecc3c3_b.jpg" TargetMode="External"/><Relationship Id="rId20" Type="http://schemas.openxmlformats.org/officeDocument/2006/relationships/hyperlink" Target="http://farm2.static.flickr.com/1208/1321844706_d45c8eb4cf_o.jpg" TargetMode="External"/><Relationship Id="rId29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24" Type="http://schemas.openxmlformats.org/officeDocument/2006/relationships/hyperlink" Target="http://farm4.static.flickr.com/3165/2753928764_5844f299b3_b.jpg" TargetMode="External"/><Relationship Id="rId32" Type="http://schemas.openxmlformats.org/officeDocument/2006/relationships/image" Target="../media/image3.jpeg"/><Relationship Id="rId37" Type="http://schemas.openxmlformats.org/officeDocument/2006/relationships/image" Target="../media/image8.jpeg"/><Relationship Id="rId5" Type="http://schemas.openxmlformats.org/officeDocument/2006/relationships/slide" Target="slide3.xml"/><Relationship Id="rId15" Type="http://schemas.openxmlformats.org/officeDocument/2006/relationships/image" Target="../media/image11.jpeg"/><Relationship Id="rId23" Type="http://schemas.openxmlformats.org/officeDocument/2006/relationships/image" Target="../media/image15.jpeg"/><Relationship Id="rId28" Type="http://schemas.openxmlformats.org/officeDocument/2006/relationships/hyperlink" Target="http://farm4.static.flickr.com/3295/2402056768_8572170b2f_o.jpg" TargetMode="External"/><Relationship Id="rId36" Type="http://schemas.openxmlformats.org/officeDocument/2006/relationships/image" Target="../media/image7.jpeg"/><Relationship Id="rId10" Type="http://schemas.openxmlformats.org/officeDocument/2006/relationships/slide" Target="slide8.xml"/><Relationship Id="rId19" Type="http://schemas.openxmlformats.org/officeDocument/2006/relationships/image" Target="../media/image13.jpeg"/><Relationship Id="rId31" Type="http://schemas.openxmlformats.org/officeDocument/2006/relationships/image" Target="../media/image2.jpeg"/><Relationship Id="rId4" Type="http://schemas.openxmlformats.org/officeDocument/2006/relationships/slide" Target="slide2.xml"/><Relationship Id="rId9" Type="http://schemas.openxmlformats.org/officeDocument/2006/relationships/slide" Target="slide7.xml"/><Relationship Id="rId14" Type="http://schemas.openxmlformats.org/officeDocument/2006/relationships/hyperlink" Target="http://farm3.static.flickr.com/2004/2416064798_18bee27479_o.jpg" TargetMode="External"/><Relationship Id="rId22" Type="http://schemas.openxmlformats.org/officeDocument/2006/relationships/hyperlink" Target="http://farm4.static.flickr.com/3621/3304015021_8a3cb141f6_b.jpg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.jpeg"/><Relationship Id="rId35" Type="http://schemas.openxmlformats.org/officeDocument/2006/relationships/image" Target="../media/image6.jpeg"/><Relationship Id="rId8" Type="http://schemas.openxmlformats.org/officeDocument/2006/relationships/slide" Target="slide6.xml"/><Relationship Id="rId3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Рисунок 52" descr="580865728_eae09ba481_b">
            <a:hlinkClick r:id="rId2" tgtFrame="&quot;_blank&quot;"/>
          </p:cNvPr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7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4" name="Рисунок 53" descr="2416064798_c4677fe7e0">
            <a:hlinkClick r:id="rId4" tgtFrame="&quot;_blank&quot;"/>
          </p:cNvPr>
          <p:cNvPicPr/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52937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5" name="Рисунок 54" descr="491841510_6520ecc3c3">
            <a:hlinkClick r:id="rId6" tgtFrame="&quot;_blank&quot;"/>
          </p:cNvPr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52938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6" name="Рисунок 55" descr="247484036_a13def9565">
            <a:hlinkClick r:id="rId8" tgtFrame="&quot;_blank&quot;"/>
          </p:cNvPr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52939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7" name="Рисунок 56" descr="1321844706_05a5330e1f">
            <a:hlinkClick r:id="rId10" tgtFrame="&quot;_blank&quot;"/>
          </p:cNvPr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52936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8" name="Рисунок 57" descr="3304015021_8a3cb141f6">
            <a:hlinkClick r:id="rId12" tgtFrame="&quot;_blank&quot;"/>
          </p:cNvPr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5873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9" name="Рисунок 58" descr="2753928764_5844f299b3">
            <a:hlinkClick r:id="rId14" tgtFrame="&quot;_blank&quot;"/>
          </p:cNvPr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85873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0" name="Рисунок 59" descr="2408799167_935472bb94">
            <a:hlinkClick r:id="rId16" tgtFrame="&quot;_blank&quot;"/>
          </p:cNvPr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92759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1" name="Рисунок 60" descr="2402056768_c734c40bac">
            <a:hlinkClick r:id="rId18" tgtFrame="&quot;_blank&quot;"/>
          </p:cNvPr>
          <p:cNvPicPr/>
          <p:nvPr/>
        </p:nvPicPr>
        <p:blipFill>
          <a:blip r:embed="rId1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85873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074" name="Freeform 4"/>
          <p:cNvSpPr>
            <a:spLocks/>
          </p:cNvSpPr>
          <p:nvPr/>
        </p:nvSpPr>
        <p:spPr bwMode="auto">
          <a:xfrm>
            <a:off x="-46653" y="-100013"/>
            <a:ext cx="9227165" cy="4393109"/>
          </a:xfrm>
          <a:custGeom>
            <a:avLst/>
            <a:gdLst>
              <a:gd name="T0" fmla="*/ 71438 w 5806"/>
              <a:gd name="T1" fmla="*/ 792163 h 772"/>
              <a:gd name="T2" fmla="*/ 1008063 w 5806"/>
              <a:gd name="T3" fmla="*/ 720726 h 772"/>
              <a:gd name="T4" fmla="*/ 1800225 w 5806"/>
              <a:gd name="T5" fmla="*/ 433388 h 772"/>
              <a:gd name="T6" fmla="*/ 2736850 w 5806"/>
              <a:gd name="T7" fmla="*/ 504825 h 772"/>
              <a:gd name="T8" fmla="*/ 3529013 w 5806"/>
              <a:gd name="T9" fmla="*/ 649288 h 772"/>
              <a:gd name="T10" fmla="*/ 4103688 w 5806"/>
              <a:gd name="T11" fmla="*/ 504825 h 772"/>
              <a:gd name="T12" fmla="*/ 4895851 w 5806"/>
              <a:gd name="T13" fmla="*/ 865188 h 772"/>
              <a:gd name="T14" fmla="*/ 5545138 w 5806"/>
              <a:gd name="T15" fmla="*/ 1225551 h 772"/>
              <a:gd name="T16" fmla="*/ 6913563 w 5806"/>
              <a:gd name="T17" fmla="*/ 936626 h 772"/>
              <a:gd name="T18" fmla="*/ 7561263 w 5806"/>
              <a:gd name="T19" fmla="*/ 576263 h 772"/>
              <a:gd name="T20" fmla="*/ 8280401 w 5806"/>
              <a:gd name="T21" fmla="*/ 576263 h 772"/>
              <a:gd name="T22" fmla="*/ 8929688 w 5806"/>
              <a:gd name="T23" fmla="*/ 936626 h 772"/>
              <a:gd name="T24" fmla="*/ 9217026 w 5806"/>
              <a:gd name="T25" fmla="*/ 1008063 h 772"/>
              <a:gd name="T26" fmla="*/ 9217026 w 5806"/>
              <a:gd name="T27" fmla="*/ 0 h 772"/>
              <a:gd name="T28" fmla="*/ 0 w 5806"/>
              <a:gd name="T29" fmla="*/ 73025 h 772"/>
              <a:gd name="T30" fmla="*/ 0 w 5806"/>
              <a:gd name="T31" fmla="*/ 865188 h 772"/>
              <a:gd name="T32" fmla="*/ 71438 w 5806"/>
              <a:gd name="T33" fmla="*/ 792163 h 7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connsiteX0" fmla="*/ 89 w 10011"/>
              <a:gd name="connsiteY0" fmla="*/ 6464 h 10000"/>
              <a:gd name="connsiteX1" fmla="*/ 1105 w 10011"/>
              <a:gd name="connsiteY1" fmla="*/ 5881 h 10000"/>
              <a:gd name="connsiteX2" fmla="*/ 1964 w 10011"/>
              <a:gd name="connsiteY2" fmla="*/ 3536 h 10000"/>
              <a:gd name="connsiteX3" fmla="*/ 2980 w 10011"/>
              <a:gd name="connsiteY3" fmla="*/ 4119 h 10000"/>
              <a:gd name="connsiteX4" fmla="*/ 3840 w 10011"/>
              <a:gd name="connsiteY4" fmla="*/ 5298 h 10000"/>
              <a:gd name="connsiteX5" fmla="*/ 4463 w 10011"/>
              <a:gd name="connsiteY5" fmla="*/ 4119 h 10000"/>
              <a:gd name="connsiteX6" fmla="*/ 5323 w 10011"/>
              <a:gd name="connsiteY6" fmla="*/ 7060 h 10000"/>
              <a:gd name="connsiteX7" fmla="*/ 6027 w 10011"/>
              <a:gd name="connsiteY7" fmla="*/ 10000 h 10000"/>
              <a:gd name="connsiteX8" fmla="*/ 7512 w 10011"/>
              <a:gd name="connsiteY8" fmla="*/ 7642 h 10000"/>
              <a:gd name="connsiteX9" fmla="*/ 8215 w 10011"/>
              <a:gd name="connsiteY9" fmla="*/ 4702 h 10000"/>
              <a:gd name="connsiteX10" fmla="*/ 8995 w 10011"/>
              <a:gd name="connsiteY10" fmla="*/ 4702 h 10000"/>
              <a:gd name="connsiteX11" fmla="*/ 9699 w 10011"/>
              <a:gd name="connsiteY11" fmla="*/ 7642 h 10000"/>
              <a:gd name="connsiteX12" fmla="*/ 10011 w 10011"/>
              <a:gd name="connsiteY12" fmla="*/ 8225 h 10000"/>
              <a:gd name="connsiteX13" fmla="*/ 10011 w 10011"/>
              <a:gd name="connsiteY13" fmla="*/ 0 h 10000"/>
              <a:gd name="connsiteX14" fmla="*/ 0 w 10011"/>
              <a:gd name="connsiteY14" fmla="*/ 110 h 10000"/>
              <a:gd name="connsiteX15" fmla="*/ 11 w 10011"/>
              <a:gd name="connsiteY15" fmla="*/ 7060 h 10000"/>
              <a:gd name="connsiteX16" fmla="*/ 89 w 10011"/>
              <a:gd name="connsiteY16" fmla="*/ 646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011" h="10000">
                <a:moveTo>
                  <a:pt x="89" y="6464"/>
                </a:moveTo>
                <a:lnTo>
                  <a:pt x="1105" y="5881"/>
                </a:lnTo>
                <a:lnTo>
                  <a:pt x="1964" y="3536"/>
                </a:lnTo>
                <a:lnTo>
                  <a:pt x="2980" y="4119"/>
                </a:lnTo>
                <a:lnTo>
                  <a:pt x="3840" y="5298"/>
                </a:lnTo>
                <a:lnTo>
                  <a:pt x="4463" y="4119"/>
                </a:lnTo>
                <a:lnTo>
                  <a:pt x="5323" y="7060"/>
                </a:lnTo>
                <a:lnTo>
                  <a:pt x="6027" y="10000"/>
                </a:lnTo>
                <a:lnTo>
                  <a:pt x="7512" y="7642"/>
                </a:lnTo>
                <a:lnTo>
                  <a:pt x="8215" y="4702"/>
                </a:lnTo>
                <a:lnTo>
                  <a:pt x="8995" y="4702"/>
                </a:lnTo>
                <a:lnTo>
                  <a:pt x="9699" y="7642"/>
                </a:lnTo>
                <a:lnTo>
                  <a:pt x="10011" y="8225"/>
                </a:lnTo>
                <a:lnTo>
                  <a:pt x="10011" y="0"/>
                </a:lnTo>
                <a:lnTo>
                  <a:pt x="0" y="110"/>
                </a:lnTo>
                <a:cubicBezTo>
                  <a:pt x="4" y="2427"/>
                  <a:pt x="7" y="4743"/>
                  <a:pt x="11" y="7060"/>
                </a:cubicBezTo>
                <a:cubicBezTo>
                  <a:pt x="37" y="6861"/>
                  <a:pt x="63" y="6663"/>
                  <a:pt x="89" y="6464"/>
                </a:cubicBezTo>
                <a:close/>
              </a:path>
            </a:pathLst>
          </a:custGeom>
          <a:solidFill>
            <a:schemeClr val="bg1"/>
          </a:solidFill>
          <a:ln w="95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80000">
                  <a:srgbClr val="D5F7FF"/>
                </a:gs>
                <a:gs pos="92000">
                  <a:srgbClr val="BDF2FF"/>
                </a:gs>
                <a:gs pos="61000">
                  <a:schemeClr val="bg1"/>
                </a:gs>
                <a:gs pos="100000">
                  <a:srgbClr val="BDF2FF"/>
                </a:gs>
              </a:gsLst>
              <a:lin ang="0" scaled="0"/>
              <a:tileRect/>
            </a:gra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uk-UA"/>
          </a:p>
        </p:txBody>
      </p:sp>
      <p:sp>
        <p:nvSpPr>
          <p:cNvPr id="22" name="Прямокутник 21"/>
          <p:cNvSpPr/>
          <p:nvPr/>
        </p:nvSpPr>
        <p:spPr>
          <a:xfrm>
            <a:off x="107504" y="44624"/>
            <a:ext cx="5327650" cy="288032"/>
          </a:xfrm>
          <a:prstGeom prst="rect">
            <a:avLst/>
          </a:prstGeom>
          <a:gradFill>
            <a:gsLst>
              <a:gs pos="0">
                <a:srgbClr val="A2F0B6"/>
              </a:gs>
              <a:gs pos="29000">
                <a:srgbClr val="FFFF00"/>
              </a:gs>
              <a:gs pos="43000">
                <a:srgbClr val="F8EABE"/>
              </a:gs>
              <a:gs pos="58000">
                <a:srgbClr val="FFC000"/>
              </a:gs>
              <a:gs pos="72000">
                <a:srgbClr val="F6CDA8"/>
              </a:gs>
              <a:gs pos="86000">
                <a:srgbClr val="FF7A5B"/>
              </a:gs>
              <a:gs pos="15000">
                <a:srgbClr val="DBF9E3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Rectangle 8">
            <a:hlinkHover r:id="rId20" action="ppaction://hlinksldjump"/>
          </p:cNvPr>
          <p:cNvSpPr>
            <a:spLocks noChangeArrowheads="1"/>
          </p:cNvSpPr>
          <p:nvPr/>
        </p:nvSpPr>
        <p:spPr bwMode="auto">
          <a:xfrm>
            <a:off x="1075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24" name="Rectangle 9">
            <a:hlinkHover r:id="rId21" action="ppaction://hlinksldjump"/>
          </p:cNvPr>
          <p:cNvSpPr>
            <a:spLocks noChangeArrowheads="1"/>
          </p:cNvSpPr>
          <p:nvPr/>
        </p:nvSpPr>
        <p:spPr bwMode="auto">
          <a:xfrm>
            <a:off x="71869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25" name="Rectangle 10">
            <a:hlinkHover r:id="rId22" action="ppaction://hlinksldjump"/>
          </p:cNvPr>
          <p:cNvSpPr>
            <a:spLocks noChangeArrowheads="1"/>
          </p:cNvSpPr>
          <p:nvPr/>
        </p:nvSpPr>
        <p:spPr bwMode="auto">
          <a:xfrm>
            <a:off x="12949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26" name="Rectangle 11">
            <a:hlinkHover r:id="rId23" action="ppaction://hlinksldjump"/>
          </p:cNvPr>
          <p:cNvSpPr>
            <a:spLocks noChangeArrowheads="1"/>
          </p:cNvSpPr>
          <p:nvPr/>
        </p:nvSpPr>
        <p:spPr bwMode="auto">
          <a:xfrm>
            <a:off x="187121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27" name="Rectangle 13">
            <a:hlinkHover r:id="rId24" action="ppaction://hlinksldjump"/>
          </p:cNvPr>
          <p:cNvSpPr>
            <a:spLocks noChangeArrowheads="1"/>
          </p:cNvSpPr>
          <p:nvPr/>
        </p:nvSpPr>
        <p:spPr bwMode="auto">
          <a:xfrm>
            <a:off x="2447479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28" name="Rectangle 14">
            <a:hlinkHover r:id="rId25" action="ppaction://hlinksldjump"/>
          </p:cNvPr>
          <p:cNvSpPr>
            <a:spLocks noChangeArrowheads="1"/>
          </p:cNvSpPr>
          <p:nvPr/>
        </p:nvSpPr>
        <p:spPr bwMode="auto">
          <a:xfrm>
            <a:off x="30602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29" name="Rectangle 15">
            <a:hlinkHover r:id="rId26" action="ppaction://hlinksldjump"/>
          </p:cNvPr>
          <p:cNvSpPr>
            <a:spLocks noChangeArrowheads="1"/>
          </p:cNvSpPr>
          <p:nvPr/>
        </p:nvSpPr>
        <p:spPr bwMode="auto">
          <a:xfrm>
            <a:off x="367144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30" name="Rectangle 16">
            <a:hlinkHover r:id="rId27" action="ppaction://hlinksldjump"/>
          </p:cNvPr>
          <p:cNvSpPr>
            <a:spLocks noChangeArrowheads="1"/>
          </p:cNvSpPr>
          <p:nvPr/>
        </p:nvSpPr>
        <p:spPr bwMode="auto">
          <a:xfrm>
            <a:off x="42477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31" name="Rectangle 17">
            <a:hlinkHover r:id="rId28" action="ppaction://hlinksldjump"/>
          </p:cNvPr>
          <p:cNvSpPr>
            <a:spLocks noChangeArrowheads="1"/>
          </p:cNvSpPr>
          <p:nvPr/>
        </p:nvSpPr>
        <p:spPr bwMode="auto">
          <a:xfrm>
            <a:off x="482396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pic>
        <p:nvPicPr>
          <p:cNvPr id="32" name="Рисунок 31" descr="580865728_eae09ba481_b">
            <a:hlinkClick r:id="rId2" tgtFrame="&quot;_blank&quot;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5"/>
            <a:ext cx="1379184" cy="10344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TextBox 1"/>
          <p:cNvSpPr txBox="1"/>
          <p:nvPr/>
        </p:nvSpPr>
        <p:spPr>
          <a:xfrm>
            <a:off x="1475656" y="39237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Під загрозою зникнення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pic>
        <p:nvPicPr>
          <p:cNvPr id="44" name="Рисунок 43" descr="580865728_eae09ba481_b">
            <a:hlinkClick r:id="rId2" tgtFrame="&quot;_blank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45060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5" name="Рисунок 44" descr="2416064798_c4677fe7e0">
            <a:hlinkClick r:id="rId4" tgtFrame="&quot;_blank&quot;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45060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6" name="Рисунок 45" descr="491841510_6520ecc3c3">
            <a:hlinkClick r:id="rId6" tgtFrame="&quot;_blank&quot;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45061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7" name="Рисунок 46" descr="247484036_a13def9565">
            <a:hlinkClick r:id="rId8" tgtFrame="&quot;_blank&quot;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45062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8" name="Рисунок 47" descr="1321844706_05a5330e1f">
            <a:hlinkClick r:id="rId10" tgtFrame="&quot;_blank&quot;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45059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9" name="Рисунок 48" descr="3304015021_8a3cb141f6">
            <a:hlinkClick r:id="rId12" tgtFrame="&quot;_blank&quot;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77996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0" name="Рисунок 49" descr="2753928764_5844f299b3">
            <a:hlinkClick r:id="rId14" tgtFrame="&quot;_blank&quot;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77996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1" name="Рисунок 50" descr="2408799167_935472bb94">
            <a:hlinkClick r:id="rId16" tgtFrame="&quot;_blank&quot;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2" name="Рисунок 51" descr="2402056768_c734c40bac">
            <a:hlinkClick r:id="rId18" tgtFrame="&quot;_blank&quot;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3" name="TextBox 32"/>
          <p:cNvSpPr txBox="1"/>
          <p:nvPr/>
        </p:nvSpPr>
        <p:spPr>
          <a:xfrm>
            <a:off x="143223" y="404664"/>
            <a:ext cx="334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Збільшеня</a:t>
            </a:r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 температури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34" name="Стрілка вправо 33"/>
          <p:cNvSpPr/>
          <p:nvPr/>
        </p:nvSpPr>
        <p:spPr>
          <a:xfrm>
            <a:off x="3671442" y="442420"/>
            <a:ext cx="468510" cy="305203"/>
          </a:xfrm>
          <a:prstGeom prst="rightArrow">
            <a:avLst/>
          </a:prstGeom>
          <a:solidFill>
            <a:srgbClr val="FF7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6" name="TextBox 35"/>
          <p:cNvSpPr txBox="1"/>
          <p:nvPr/>
        </p:nvSpPr>
        <p:spPr>
          <a:xfrm>
            <a:off x="2488998" y="474272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Прямокутник 36"/>
          <p:cNvSpPr/>
          <p:nvPr/>
        </p:nvSpPr>
        <p:spPr>
          <a:xfrm>
            <a:off x="1547663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8" name="Прямокутник 37"/>
          <p:cNvSpPr/>
          <p:nvPr/>
        </p:nvSpPr>
        <p:spPr>
          <a:xfrm>
            <a:off x="3054090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9" name="Прямокутник 38"/>
          <p:cNvSpPr/>
          <p:nvPr/>
        </p:nvSpPr>
        <p:spPr>
          <a:xfrm>
            <a:off x="4576654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0" name="Прямокутник 39"/>
          <p:cNvSpPr/>
          <p:nvPr/>
        </p:nvSpPr>
        <p:spPr>
          <a:xfrm>
            <a:off x="6067785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1" name="Прямокутник 40"/>
          <p:cNvSpPr/>
          <p:nvPr/>
        </p:nvSpPr>
        <p:spPr>
          <a:xfrm>
            <a:off x="7581784" y="4300227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2" name="Прямокутник 41"/>
          <p:cNvSpPr/>
          <p:nvPr/>
        </p:nvSpPr>
        <p:spPr>
          <a:xfrm>
            <a:off x="1547663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Прямокутник 42"/>
          <p:cNvSpPr/>
          <p:nvPr/>
        </p:nvSpPr>
        <p:spPr>
          <a:xfrm>
            <a:off x="3054090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2" name="Прямокутник 61"/>
          <p:cNvSpPr/>
          <p:nvPr/>
        </p:nvSpPr>
        <p:spPr>
          <a:xfrm>
            <a:off x="4576654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3" name="Прямокутник 62"/>
          <p:cNvSpPr/>
          <p:nvPr/>
        </p:nvSpPr>
        <p:spPr>
          <a:xfrm>
            <a:off x="6067785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4" name="Рисунок 63" descr="580865728_eae09ba481_b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2" y="1124744"/>
            <a:ext cx="3549865" cy="26624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5" name="Рисунок 64" descr="2416064798_c4677fe7e0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6630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6" name="Рисунок 65" descr="491841510_6520ecc3c3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4"/>
            <a:ext cx="3571725" cy="268080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7" name="Рисунок 66" descr="247484036_a13def9565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5"/>
            <a:ext cx="3504701" cy="26630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8" name="Рисунок 67" descr="1321844706_05a5330e1f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2"/>
            <a:ext cx="3543868" cy="26624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9" name="Рисунок 68" descr="3304015021_8a3cb141f6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1" y="1124744"/>
            <a:ext cx="3549865" cy="28032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0" name="Рисунок 69" descr="2753928764_5844f299b3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1" name="Рисунок 70" descr="2408799167_935472bb94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1" y="1131630"/>
            <a:ext cx="3546867" cy="27855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2" name="Рисунок 71" descr="2402056768_c734c40bac">
            <a:hlinkClick r:id="rId18" tgtFrame="&quot;_blank&quot;"/>
          </p:cNvPr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8" y="1124744"/>
            <a:ext cx="3521470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Прямокутник 2"/>
          <p:cNvSpPr/>
          <p:nvPr/>
        </p:nvSpPr>
        <p:spPr>
          <a:xfrm>
            <a:off x="143223" y="2708920"/>
            <a:ext cx="3204641" cy="1208218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778 -0.25394 L 1.94444E-6 1.11111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89" y="12685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Рисунок 75" descr="580865728_eae09ba481_b">
            <a:hlinkClick r:id="rId2" tgtFrame="&quot;_blank&quot;"/>
          </p:cNvPr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7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7" name="Рисунок 76" descr="2416064798_c4677fe7e0">
            <a:hlinkClick r:id="rId4" tgtFrame="&quot;_blank&quot;"/>
          </p:cNvPr>
          <p:cNvPicPr/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52937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8" name="Рисунок 77" descr="491841510_6520ecc3c3">
            <a:hlinkClick r:id="rId6" tgtFrame="&quot;_blank&quot;"/>
          </p:cNvPr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52938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9" name="Рисунок 78" descr="247484036_a13def9565">
            <a:hlinkClick r:id="rId8" tgtFrame="&quot;_blank&quot;"/>
          </p:cNvPr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52939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0" name="Рисунок 79" descr="1321844706_05a5330e1f">
            <a:hlinkClick r:id="rId10" tgtFrame="&quot;_blank&quot;"/>
          </p:cNvPr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52936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1" name="Рисунок 80" descr="3304015021_8a3cb141f6">
            <a:hlinkClick r:id="rId12" tgtFrame="&quot;_blank&quot;"/>
          </p:cNvPr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5873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2" name="Рисунок 81" descr="2753928764_5844f299b3">
            <a:hlinkClick r:id="rId14" tgtFrame="&quot;_blank&quot;"/>
          </p:cNvPr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85873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3" name="Рисунок 82" descr="2408799167_935472bb94">
            <a:hlinkClick r:id="rId16" tgtFrame="&quot;_blank&quot;"/>
          </p:cNvPr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92759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4" name="Рисунок 83" descr="2402056768_c734c40bac">
            <a:hlinkClick r:id="rId18" tgtFrame="&quot;_blank&quot;"/>
          </p:cNvPr>
          <p:cNvPicPr/>
          <p:nvPr/>
        </p:nvPicPr>
        <p:blipFill>
          <a:blip r:embed="rId1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85873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074" name="Freeform 4"/>
          <p:cNvSpPr>
            <a:spLocks/>
          </p:cNvSpPr>
          <p:nvPr/>
        </p:nvSpPr>
        <p:spPr bwMode="auto">
          <a:xfrm>
            <a:off x="-36513" y="-100013"/>
            <a:ext cx="9217026" cy="1225551"/>
          </a:xfrm>
          <a:custGeom>
            <a:avLst/>
            <a:gdLst>
              <a:gd name="T0" fmla="*/ 113407837 w 5806"/>
              <a:gd name="T1" fmla="*/ 1257559789 h 772"/>
              <a:gd name="T2" fmla="*/ 1600300186 w 5806"/>
              <a:gd name="T3" fmla="*/ 1144153459 h 772"/>
              <a:gd name="T4" fmla="*/ 2147483646 w 5806"/>
              <a:gd name="T5" fmla="*/ 688004011 h 772"/>
              <a:gd name="T6" fmla="*/ 2147483646 w 5806"/>
              <a:gd name="T7" fmla="*/ 801410341 h 772"/>
              <a:gd name="T8" fmla="*/ 2147483646 w 5806"/>
              <a:gd name="T9" fmla="*/ 1030745541 h 772"/>
              <a:gd name="T10" fmla="*/ 2147483646 w 5806"/>
              <a:gd name="T11" fmla="*/ 801410341 h 772"/>
              <a:gd name="T12" fmla="*/ 2147483646 w 5806"/>
              <a:gd name="T13" fmla="*/ 1373487071 h 772"/>
              <a:gd name="T14" fmla="*/ 2147483646 w 5806"/>
              <a:gd name="T15" fmla="*/ 1945563800 h 772"/>
              <a:gd name="T16" fmla="*/ 2147483646 w 5806"/>
              <a:gd name="T17" fmla="*/ 1486894988 h 772"/>
              <a:gd name="T18" fmla="*/ 2147483646 w 5806"/>
              <a:gd name="T19" fmla="*/ 914818259 h 772"/>
              <a:gd name="T20" fmla="*/ 2147483646 w 5806"/>
              <a:gd name="T21" fmla="*/ 914818259 h 772"/>
              <a:gd name="T22" fmla="*/ 2147483646 w 5806"/>
              <a:gd name="T23" fmla="*/ 1486894988 h 772"/>
              <a:gd name="T24" fmla="*/ 2147483646 w 5806"/>
              <a:gd name="T25" fmla="*/ 1600301318 h 772"/>
              <a:gd name="T26" fmla="*/ 2147483646 w 5806"/>
              <a:gd name="T27" fmla="*/ 0 h 772"/>
              <a:gd name="T28" fmla="*/ 0 w 5806"/>
              <a:gd name="T29" fmla="*/ 115927282 h 772"/>
              <a:gd name="T30" fmla="*/ 0 w 5806"/>
              <a:gd name="T31" fmla="*/ 1373487071 h 772"/>
              <a:gd name="T32" fmla="*/ 113407837 w 5806"/>
              <a:gd name="T33" fmla="*/ 1257559789 h 7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06" h="772">
                <a:moveTo>
                  <a:pt x="45" y="499"/>
                </a:moveTo>
                <a:lnTo>
                  <a:pt x="635" y="454"/>
                </a:lnTo>
                <a:lnTo>
                  <a:pt x="1134" y="273"/>
                </a:lnTo>
                <a:lnTo>
                  <a:pt x="1724" y="318"/>
                </a:lnTo>
                <a:lnTo>
                  <a:pt x="2223" y="409"/>
                </a:lnTo>
                <a:lnTo>
                  <a:pt x="2585" y="318"/>
                </a:lnTo>
                <a:lnTo>
                  <a:pt x="3084" y="545"/>
                </a:lnTo>
                <a:lnTo>
                  <a:pt x="3493" y="772"/>
                </a:lnTo>
                <a:lnTo>
                  <a:pt x="4355" y="590"/>
                </a:lnTo>
                <a:lnTo>
                  <a:pt x="4763" y="363"/>
                </a:lnTo>
                <a:lnTo>
                  <a:pt x="5216" y="363"/>
                </a:lnTo>
                <a:lnTo>
                  <a:pt x="5625" y="590"/>
                </a:lnTo>
                <a:lnTo>
                  <a:pt x="5806" y="635"/>
                </a:lnTo>
                <a:lnTo>
                  <a:pt x="5806" y="0"/>
                </a:lnTo>
                <a:lnTo>
                  <a:pt x="0" y="46"/>
                </a:lnTo>
                <a:lnTo>
                  <a:pt x="0" y="545"/>
                </a:lnTo>
                <a:lnTo>
                  <a:pt x="45" y="49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-46038" y="-100013"/>
            <a:ext cx="9250363" cy="3816351"/>
          </a:xfrm>
          <a:custGeom>
            <a:avLst/>
            <a:gdLst>
              <a:gd name="T0" fmla="*/ 104775 w 5827"/>
              <a:gd name="T1" fmla="*/ 2466435 h 1815"/>
              <a:gd name="T2" fmla="*/ 1041400 w 5827"/>
              <a:gd name="T3" fmla="*/ 2243552 h 1815"/>
              <a:gd name="T4" fmla="*/ 1833563 w 5827"/>
              <a:gd name="T5" fmla="*/ 1349916 h 1815"/>
              <a:gd name="T6" fmla="*/ 2770188 w 5827"/>
              <a:gd name="T7" fmla="*/ 1572799 h 1815"/>
              <a:gd name="T8" fmla="*/ 3562350 w 5827"/>
              <a:gd name="T9" fmla="*/ 2020668 h 1815"/>
              <a:gd name="T10" fmla="*/ 4137025 w 5827"/>
              <a:gd name="T11" fmla="*/ 1572799 h 1815"/>
              <a:gd name="T12" fmla="*/ 4929188 w 5827"/>
              <a:gd name="T13" fmla="*/ 2693524 h 1815"/>
              <a:gd name="T14" fmla="*/ 5578475 w 5827"/>
              <a:gd name="T15" fmla="*/ 3816351 h 1815"/>
              <a:gd name="T16" fmla="*/ 6946900 w 5827"/>
              <a:gd name="T17" fmla="*/ 2916407 h 1815"/>
              <a:gd name="T18" fmla="*/ 7594600 w 5827"/>
              <a:gd name="T19" fmla="*/ 1795683 h 1815"/>
              <a:gd name="T20" fmla="*/ 8313738 w 5827"/>
              <a:gd name="T21" fmla="*/ 1795683 h 1815"/>
              <a:gd name="T22" fmla="*/ 8963025 w 5827"/>
              <a:gd name="T23" fmla="*/ 2916407 h 1815"/>
              <a:gd name="T24" fmla="*/ 9250363 w 5827"/>
              <a:gd name="T25" fmla="*/ 3139290 h 1815"/>
              <a:gd name="T26" fmla="*/ 9250363 w 5827"/>
              <a:gd name="T27" fmla="*/ 0 h 1815"/>
              <a:gd name="T28" fmla="*/ 9525 w 5827"/>
              <a:gd name="T29" fmla="*/ 50464 h 1815"/>
              <a:gd name="T30" fmla="*/ 0 w 5827"/>
              <a:gd name="T31" fmla="*/ 2676702 h 1815"/>
              <a:gd name="T32" fmla="*/ 104775 w 5827"/>
              <a:gd name="T33" fmla="*/ 2466435 h 18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27" h="1815">
                <a:moveTo>
                  <a:pt x="66" y="1173"/>
                </a:moveTo>
                <a:lnTo>
                  <a:pt x="656" y="1067"/>
                </a:lnTo>
                <a:lnTo>
                  <a:pt x="1155" y="642"/>
                </a:lnTo>
                <a:lnTo>
                  <a:pt x="1745" y="748"/>
                </a:lnTo>
                <a:lnTo>
                  <a:pt x="2244" y="961"/>
                </a:lnTo>
                <a:lnTo>
                  <a:pt x="2606" y="748"/>
                </a:lnTo>
                <a:lnTo>
                  <a:pt x="3105" y="1281"/>
                </a:lnTo>
                <a:lnTo>
                  <a:pt x="3514" y="1815"/>
                </a:lnTo>
                <a:lnTo>
                  <a:pt x="4376" y="1387"/>
                </a:lnTo>
                <a:lnTo>
                  <a:pt x="4784" y="854"/>
                </a:lnTo>
                <a:lnTo>
                  <a:pt x="5237" y="854"/>
                </a:lnTo>
                <a:lnTo>
                  <a:pt x="5646" y="1387"/>
                </a:lnTo>
                <a:lnTo>
                  <a:pt x="5827" y="1493"/>
                </a:lnTo>
                <a:lnTo>
                  <a:pt x="5827" y="0"/>
                </a:lnTo>
                <a:lnTo>
                  <a:pt x="6" y="24"/>
                </a:lnTo>
                <a:lnTo>
                  <a:pt x="0" y="1273"/>
                </a:lnTo>
                <a:lnTo>
                  <a:pt x="66" y="1173"/>
                </a:lnTo>
                <a:close/>
              </a:path>
            </a:pathLst>
          </a:custGeom>
          <a:solidFill>
            <a:schemeClr val="bg1"/>
          </a:solidFill>
          <a:ln w="95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80000">
                  <a:srgbClr val="D5F7FF"/>
                </a:gs>
                <a:gs pos="92000">
                  <a:srgbClr val="BDF2FF"/>
                </a:gs>
                <a:gs pos="61000">
                  <a:schemeClr val="bg1"/>
                </a:gs>
                <a:gs pos="100000">
                  <a:srgbClr val="BDF2FF"/>
                </a:gs>
              </a:gsLst>
              <a:lin ang="0" scaled="0"/>
              <a:tileRect/>
            </a:gra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uk-UA"/>
          </a:p>
        </p:txBody>
      </p:sp>
      <p:sp>
        <p:nvSpPr>
          <p:cNvPr id="3089" name="Rectangle 20"/>
          <p:cNvSpPr>
            <a:spLocks noChangeArrowheads="1"/>
          </p:cNvSpPr>
          <p:nvPr/>
        </p:nvSpPr>
        <p:spPr bwMode="auto">
          <a:xfrm>
            <a:off x="650557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2050</a:t>
            </a:r>
            <a:endParaRPr lang="ru-RU" altLang="uk-UA" sz="1800"/>
          </a:p>
        </p:txBody>
      </p:sp>
      <p:sp>
        <p:nvSpPr>
          <p:cNvPr id="3090" name="Rectangle 21"/>
          <p:cNvSpPr>
            <a:spLocks noChangeArrowheads="1"/>
          </p:cNvSpPr>
          <p:nvPr/>
        </p:nvSpPr>
        <p:spPr bwMode="auto">
          <a:xfrm>
            <a:off x="711676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2055</a:t>
            </a:r>
            <a:endParaRPr lang="ru-RU" altLang="uk-UA" sz="1800"/>
          </a:p>
        </p:txBody>
      </p:sp>
      <p:sp>
        <p:nvSpPr>
          <p:cNvPr id="3091" name="Rectangle 22"/>
          <p:cNvSpPr>
            <a:spLocks noChangeArrowheads="1"/>
          </p:cNvSpPr>
          <p:nvPr/>
        </p:nvSpPr>
        <p:spPr bwMode="auto">
          <a:xfrm>
            <a:off x="769302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2060</a:t>
            </a:r>
            <a:endParaRPr lang="ru-RU" altLang="uk-UA" sz="1800"/>
          </a:p>
        </p:txBody>
      </p:sp>
      <p:sp>
        <p:nvSpPr>
          <p:cNvPr id="3092" name="Rectangle 23"/>
          <p:cNvSpPr>
            <a:spLocks noChangeArrowheads="1"/>
          </p:cNvSpPr>
          <p:nvPr/>
        </p:nvSpPr>
        <p:spPr bwMode="auto">
          <a:xfrm>
            <a:off x="826928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2065</a:t>
            </a:r>
            <a:endParaRPr lang="ru-RU" altLang="uk-UA" sz="1800"/>
          </a:p>
        </p:txBody>
      </p:sp>
      <p:sp>
        <p:nvSpPr>
          <p:cNvPr id="46" name="Прямокутник 45"/>
          <p:cNvSpPr/>
          <p:nvPr/>
        </p:nvSpPr>
        <p:spPr>
          <a:xfrm>
            <a:off x="107504" y="44624"/>
            <a:ext cx="5327650" cy="288032"/>
          </a:xfrm>
          <a:prstGeom prst="rect">
            <a:avLst/>
          </a:prstGeom>
          <a:gradFill>
            <a:gsLst>
              <a:gs pos="0">
                <a:srgbClr val="A2F0B6"/>
              </a:gs>
              <a:gs pos="29000">
                <a:srgbClr val="FFFF00"/>
              </a:gs>
              <a:gs pos="43000">
                <a:srgbClr val="F8EABE"/>
              </a:gs>
              <a:gs pos="58000">
                <a:srgbClr val="FFC000"/>
              </a:gs>
              <a:gs pos="72000">
                <a:srgbClr val="F6CDA8"/>
              </a:gs>
              <a:gs pos="86000">
                <a:srgbClr val="FF7A5B"/>
              </a:gs>
              <a:gs pos="15000">
                <a:srgbClr val="DBF9E3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Rectangle 8">
            <a:hlinkHover r:id="rId20" action="ppaction://hlinksldjump"/>
          </p:cNvPr>
          <p:cNvSpPr>
            <a:spLocks noChangeArrowheads="1"/>
          </p:cNvSpPr>
          <p:nvPr/>
        </p:nvSpPr>
        <p:spPr bwMode="auto">
          <a:xfrm>
            <a:off x="1075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8" name="Rectangle 9">
            <a:hlinkHover r:id="rId21" action="ppaction://hlinksldjump"/>
          </p:cNvPr>
          <p:cNvSpPr>
            <a:spLocks noChangeArrowheads="1"/>
          </p:cNvSpPr>
          <p:nvPr/>
        </p:nvSpPr>
        <p:spPr bwMode="auto">
          <a:xfrm>
            <a:off x="71869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9" name="Rectangle 10">
            <a:hlinkHover r:id="rId22" action="ppaction://hlinksldjump"/>
          </p:cNvPr>
          <p:cNvSpPr>
            <a:spLocks noChangeArrowheads="1"/>
          </p:cNvSpPr>
          <p:nvPr/>
        </p:nvSpPr>
        <p:spPr bwMode="auto">
          <a:xfrm>
            <a:off x="12949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0" name="Rectangle 11">
            <a:hlinkHover r:id="rId23" action="ppaction://hlinksldjump"/>
          </p:cNvPr>
          <p:cNvSpPr>
            <a:spLocks noChangeArrowheads="1"/>
          </p:cNvSpPr>
          <p:nvPr/>
        </p:nvSpPr>
        <p:spPr bwMode="auto">
          <a:xfrm>
            <a:off x="187121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1" name="Rectangle 13">
            <a:hlinkHover r:id="rId24" action="ppaction://hlinksldjump"/>
          </p:cNvPr>
          <p:cNvSpPr>
            <a:spLocks noChangeArrowheads="1"/>
          </p:cNvSpPr>
          <p:nvPr/>
        </p:nvSpPr>
        <p:spPr bwMode="auto">
          <a:xfrm>
            <a:off x="2447479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2" name="Rectangle 14">
            <a:hlinkHover r:id="rId25" action="ppaction://hlinksldjump"/>
          </p:cNvPr>
          <p:cNvSpPr>
            <a:spLocks noChangeArrowheads="1"/>
          </p:cNvSpPr>
          <p:nvPr/>
        </p:nvSpPr>
        <p:spPr bwMode="auto">
          <a:xfrm>
            <a:off x="30602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3" name="Rectangle 15">
            <a:hlinkHover r:id="rId26" action="ppaction://hlinksldjump"/>
          </p:cNvPr>
          <p:cNvSpPr>
            <a:spLocks noChangeArrowheads="1"/>
          </p:cNvSpPr>
          <p:nvPr/>
        </p:nvSpPr>
        <p:spPr bwMode="auto">
          <a:xfrm>
            <a:off x="367144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4" name="Rectangle 16">
            <a:hlinkHover r:id="rId27" action="ppaction://hlinksldjump"/>
          </p:cNvPr>
          <p:cNvSpPr>
            <a:spLocks noChangeArrowheads="1"/>
          </p:cNvSpPr>
          <p:nvPr/>
        </p:nvSpPr>
        <p:spPr bwMode="auto">
          <a:xfrm>
            <a:off x="42477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5" name="Rectangle 17">
            <a:hlinkHover r:id="rId28" action="ppaction://hlinksldjump"/>
          </p:cNvPr>
          <p:cNvSpPr>
            <a:spLocks noChangeArrowheads="1"/>
          </p:cNvSpPr>
          <p:nvPr/>
        </p:nvSpPr>
        <p:spPr bwMode="auto">
          <a:xfrm>
            <a:off x="482396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pic>
        <p:nvPicPr>
          <p:cNvPr id="56" name="Рисунок 55" descr="580865728_eae09ba481_b">
            <a:hlinkClick r:id="rId2" tgtFrame="&quot;_blank&quot;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5"/>
            <a:ext cx="1379184" cy="10344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7" name="Рисунок 56" descr="2416064798_c4677fe7e0">
            <a:hlinkClick r:id="rId4" tgtFrame="&quot;_blank&quot;"/>
          </p:cNvPr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7" y="4293095"/>
            <a:ext cx="1382067" cy="10346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6" name="TextBox 65"/>
          <p:cNvSpPr txBox="1"/>
          <p:nvPr/>
        </p:nvSpPr>
        <p:spPr>
          <a:xfrm>
            <a:off x="1475656" y="39237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Під загрозою зникнення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pic>
        <p:nvPicPr>
          <p:cNvPr id="68" name="Рисунок 67" descr="2416064798_c4677fe7e0">
            <a:hlinkClick r:id="rId4" tgtFrame="&quot;_blank&quot;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45060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9" name="Рисунок 68" descr="491841510_6520ecc3c3">
            <a:hlinkClick r:id="rId6" tgtFrame="&quot;_blank&quot;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45061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0" name="Рисунок 69" descr="247484036_a13def9565">
            <a:hlinkClick r:id="rId8" tgtFrame="&quot;_blank&quot;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45062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1" name="Рисунок 70" descr="1321844706_05a5330e1f">
            <a:hlinkClick r:id="rId10" tgtFrame="&quot;_blank&quot;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45059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2" name="Рисунок 71" descr="3304015021_8a3cb141f6">
            <a:hlinkClick r:id="rId12" tgtFrame="&quot;_blank&quot;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77996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3" name="Рисунок 72" descr="2753928764_5844f299b3">
            <a:hlinkClick r:id="rId14" tgtFrame="&quot;_blank&quot;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77996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4" name="Рисунок 73" descr="2408799167_935472bb94">
            <a:hlinkClick r:id="rId16" tgtFrame="&quot;_blank&quot;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5" name="Рисунок 74" descr="2402056768_c734c40bac">
            <a:hlinkClick r:id="rId18" tgtFrame="&quot;_blank&quot;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8" name="TextBox 37"/>
          <p:cNvSpPr txBox="1"/>
          <p:nvPr/>
        </p:nvSpPr>
        <p:spPr>
          <a:xfrm>
            <a:off x="143223" y="404664"/>
            <a:ext cx="334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Збільшеня</a:t>
            </a:r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 температури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2" name="Стрілка вправо 1"/>
          <p:cNvSpPr/>
          <p:nvPr/>
        </p:nvSpPr>
        <p:spPr>
          <a:xfrm>
            <a:off x="3671442" y="442420"/>
            <a:ext cx="468510" cy="305203"/>
          </a:xfrm>
          <a:prstGeom prst="rightArrow">
            <a:avLst/>
          </a:prstGeom>
          <a:solidFill>
            <a:srgbClr val="FF7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0" name="TextBox 39"/>
          <p:cNvSpPr txBox="1"/>
          <p:nvPr/>
        </p:nvSpPr>
        <p:spPr>
          <a:xfrm>
            <a:off x="2488998" y="474272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14913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Прямокутник 41"/>
          <p:cNvSpPr/>
          <p:nvPr/>
        </p:nvSpPr>
        <p:spPr>
          <a:xfrm>
            <a:off x="1547663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Прямокутник 42"/>
          <p:cNvSpPr/>
          <p:nvPr/>
        </p:nvSpPr>
        <p:spPr>
          <a:xfrm>
            <a:off x="3054090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Прямокутник 43"/>
          <p:cNvSpPr/>
          <p:nvPr/>
        </p:nvSpPr>
        <p:spPr>
          <a:xfrm>
            <a:off x="4576654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5" name="Прямокутник 44"/>
          <p:cNvSpPr/>
          <p:nvPr/>
        </p:nvSpPr>
        <p:spPr>
          <a:xfrm>
            <a:off x="6067785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8" name="Прямокутник 57"/>
          <p:cNvSpPr/>
          <p:nvPr/>
        </p:nvSpPr>
        <p:spPr>
          <a:xfrm>
            <a:off x="7581784" y="4300227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9" name="Прямокутник 58"/>
          <p:cNvSpPr/>
          <p:nvPr/>
        </p:nvSpPr>
        <p:spPr>
          <a:xfrm>
            <a:off x="1547663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0" name="Прямокутник 59"/>
          <p:cNvSpPr/>
          <p:nvPr/>
        </p:nvSpPr>
        <p:spPr>
          <a:xfrm>
            <a:off x="3054090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1" name="Прямокутник 60"/>
          <p:cNvSpPr/>
          <p:nvPr/>
        </p:nvSpPr>
        <p:spPr>
          <a:xfrm>
            <a:off x="4576654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2" name="Прямокутник 61"/>
          <p:cNvSpPr/>
          <p:nvPr/>
        </p:nvSpPr>
        <p:spPr>
          <a:xfrm>
            <a:off x="6067785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3" name="Рисунок 62" descr="580865728_eae09ba481_b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2" y="1124744"/>
            <a:ext cx="3549865" cy="26624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4" name="Рисунок 63" descr="2416064798_c4677fe7e0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6630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5" name="Рисунок 64" descr="491841510_6520ecc3c3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4"/>
            <a:ext cx="3571725" cy="268080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7" name="Рисунок 66" descr="247484036_a13def9565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5"/>
            <a:ext cx="3504701" cy="26630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5" name="Рисунок 84" descr="1321844706_05a5330e1f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2"/>
            <a:ext cx="3543868" cy="26624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6" name="Рисунок 85" descr="3304015021_8a3cb141f6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1" y="1124744"/>
            <a:ext cx="3549865" cy="28032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7" name="Рисунок 86" descr="2753928764_5844f299b3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8" name="Рисунок 87" descr="2408799167_935472bb94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1" y="1131630"/>
            <a:ext cx="3546867" cy="27855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9" name="Рисунок 88" descr="2402056768_c734c40bac">
            <a:hlinkClick r:id="rId18" tgtFrame="&quot;_blank&quot;"/>
          </p:cNvPr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8" y="1124744"/>
            <a:ext cx="3521470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90" name="Прямокутник 89"/>
          <p:cNvSpPr/>
          <p:nvPr/>
        </p:nvSpPr>
        <p:spPr>
          <a:xfrm>
            <a:off x="143223" y="2708920"/>
            <a:ext cx="3204641" cy="1208218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819 -0.25394 L -3.05556E-6 1.1111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10" y="1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Рисунок 75" descr="580865728_eae09ba481_b">
            <a:hlinkClick r:id="rId2" tgtFrame="&quot;_blank&quot;"/>
          </p:cNvPr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7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7" name="Рисунок 76" descr="2416064798_c4677fe7e0">
            <a:hlinkClick r:id="rId4" tgtFrame="&quot;_blank&quot;"/>
          </p:cNvPr>
          <p:cNvPicPr/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52937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8" name="Рисунок 77" descr="491841510_6520ecc3c3">
            <a:hlinkClick r:id="rId6" tgtFrame="&quot;_blank&quot;"/>
          </p:cNvPr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52938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9" name="Рисунок 78" descr="247484036_a13def9565">
            <a:hlinkClick r:id="rId8" tgtFrame="&quot;_blank&quot;"/>
          </p:cNvPr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52939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0" name="Рисунок 79" descr="1321844706_05a5330e1f">
            <a:hlinkClick r:id="rId10" tgtFrame="&quot;_blank&quot;"/>
          </p:cNvPr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52936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1" name="Рисунок 80" descr="3304015021_8a3cb141f6">
            <a:hlinkClick r:id="rId12" tgtFrame="&quot;_blank&quot;"/>
          </p:cNvPr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5873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2" name="Рисунок 81" descr="2753928764_5844f299b3">
            <a:hlinkClick r:id="rId14" tgtFrame="&quot;_blank&quot;"/>
          </p:cNvPr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85873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3" name="Рисунок 82" descr="2408799167_935472bb94">
            <a:hlinkClick r:id="rId16" tgtFrame="&quot;_blank&quot;"/>
          </p:cNvPr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92759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4" name="Рисунок 83" descr="2402056768_c734c40bac">
            <a:hlinkClick r:id="rId18" tgtFrame="&quot;_blank&quot;"/>
          </p:cNvPr>
          <p:cNvPicPr/>
          <p:nvPr/>
        </p:nvPicPr>
        <p:blipFill>
          <a:blip r:embed="rId1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85873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098" name="Freeform 4"/>
          <p:cNvSpPr>
            <a:spLocks/>
          </p:cNvSpPr>
          <p:nvPr/>
        </p:nvSpPr>
        <p:spPr bwMode="auto">
          <a:xfrm>
            <a:off x="-36513" y="-100013"/>
            <a:ext cx="9217026" cy="1225551"/>
          </a:xfrm>
          <a:custGeom>
            <a:avLst/>
            <a:gdLst>
              <a:gd name="T0" fmla="*/ 113407837 w 5806"/>
              <a:gd name="T1" fmla="*/ 1257559789 h 772"/>
              <a:gd name="T2" fmla="*/ 1600300186 w 5806"/>
              <a:gd name="T3" fmla="*/ 1144153459 h 772"/>
              <a:gd name="T4" fmla="*/ 2147483646 w 5806"/>
              <a:gd name="T5" fmla="*/ 688004011 h 772"/>
              <a:gd name="T6" fmla="*/ 2147483646 w 5806"/>
              <a:gd name="T7" fmla="*/ 801410341 h 772"/>
              <a:gd name="T8" fmla="*/ 2147483646 w 5806"/>
              <a:gd name="T9" fmla="*/ 1030745541 h 772"/>
              <a:gd name="T10" fmla="*/ 2147483646 w 5806"/>
              <a:gd name="T11" fmla="*/ 801410341 h 772"/>
              <a:gd name="T12" fmla="*/ 2147483646 w 5806"/>
              <a:gd name="T13" fmla="*/ 1373487071 h 772"/>
              <a:gd name="T14" fmla="*/ 2147483646 w 5806"/>
              <a:gd name="T15" fmla="*/ 1945563800 h 772"/>
              <a:gd name="T16" fmla="*/ 2147483646 w 5806"/>
              <a:gd name="T17" fmla="*/ 1486894988 h 772"/>
              <a:gd name="T18" fmla="*/ 2147483646 w 5806"/>
              <a:gd name="T19" fmla="*/ 914818259 h 772"/>
              <a:gd name="T20" fmla="*/ 2147483646 w 5806"/>
              <a:gd name="T21" fmla="*/ 914818259 h 772"/>
              <a:gd name="T22" fmla="*/ 2147483646 w 5806"/>
              <a:gd name="T23" fmla="*/ 1486894988 h 772"/>
              <a:gd name="T24" fmla="*/ 2147483646 w 5806"/>
              <a:gd name="T25" fmla="*/ 1600301318 h 772"/>
              <a:gd name="T26" fmla="*/ 2147483646 w 5806"/>
              <a:gd name="T27" fmla="*/ 0 h 772"/>
              <a:gd name="T28" fmla="*/ 0 w 5806"/>
              <a:gd name="T29" fmla="*/ 115927282 h 772"/>
              <a:gd name="T30" fmla="*/ 0 w 5806"/>
              <a:gd name="T31" fmla="*/ 1373487071 h 772"/>
              <a:gd name="T32" fmla="*/ 113407837 w 5806"/>
              <a:gd name="T33" fmla="*/ 1257559789 h 7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06" h="772">
                <a:moveTo>
                  <a:pt x="45" y="499"/>
                </a:moveTo>
                <a:lnTo>
                  <a:pt x="635" y="454"/>
                </a:lnTo>
                <a:lnTo>
                  <a:pt x="1134" y="273"/>
                </a:lnTo>
                <a:lnTo>
                  <a:pt x="1724" y="318"/>
                </a:lnTo>
                <a:lnTo>
                  <a:pt x="2223" y="409"/>
                </a:lnTo>
                <a:lnTo>
                  <a:pt x="2585" y="318"/>
                </a:lnTo>
                <a:lnTo>
                  <a:pt x="3084" y="545"/>
                </a:lnTo>
                <a:lnTo>
                  <a:pt x="3493" y="772"/>
                </a:lnTo>
                <a:lnTo>
                  <a:pt x="4355" y="590"/>
                </a:lnTo>
                <a:lnTo>
                  <a:pt x="4763" y="363"/>
                </a:lnTo>
                <a:lnTo>
                  <a:pt x="5216" y="363"/>
                </a:lnTo>
                <a:lnTo>
                  <a:pt x="5625" y="590"/>
                </a:lnTo>
                <a:lnTo>
                  <a:pt x="5806" y="635"/>
                </a:lnTo>
                <a:lnTo>
                  <a:pt x="5806" y="0"/>
                </a:lnTo>
                <a:lnTo>
                  <a:pt x="0" y="46"/>
                </a:lnTo>
                <a:lnTo>
                  <a:pt x="0" y="545"/>
                </a:lnTo>
                <a:lnTo>
                  <a:pt x="45" y="49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" name="Freeform 7"/>
          <p:cNvSpPr>
            <a:spLocks/>
          </p:cNvSpPr>
          <p:nvPr/>
        </p:nvSpPr>
        <p:spPr bwMode="auto">
          <a:xfrm>
            <a:off x="-36513" y="-100013"/>
            <a:ext cx="9250363" cy="3529013"/>
          </a:xfrm>
          <a:custGeom>
            <a:avLst/>
            <a:gdLst>
              <a:gd name="T0" fmla="*/ 104775 w 5827"/>
              <a:gd name="T1" fmla="*/ 2280734 h 1815"/>
              <a:gd name="T2" fmla="*/ 1041400 w 5827"/>
              <a:gd name="T3" fmla="*/ 2074632 h 1815"/>
              <a:gd name="T4" fmla="*/ 1833563 w 5827"/>
              <a:gd name="T5" fmla="*/ 1248279 h 1815"/>
              <a:gd name="T6" fmla="*/ 2770188 w 5827"/>
              <a:gd name="T7" fmla="*/ 1454381 h 1815"/>
              <a:gd name="T8" fmla="*/ 3562350 w 5827"/>
              <a:gd name="T9" fmla="*/ 1868530 h 1815"/>
              <a:gd name="T10" fmla="*/ 4137025 w 5827"/>
              <a:gd name="T11" fmla="*/ 1454381 h 1815"/>
              <a:gd name="T12" fmla="*/ 4929188 w 5827"/>
              <a:gd name="T13" fmla="*/ 2490725 h 1815"/>
              <a:gd name="T14" fmla="*/ 5578475 w 5827"/>
              <a:gd name="T15" fmla="*/ 3529013 h 1815"/>
              <a:gd name="T16" fmla="*/ 6946900 w 5827"/>
              <a:gd name="T17" fmla="*/ 2696827 h 1815"/>
              <a:gd name="T18" fmla="*/ 7594600 w 5827"/>
              <a:gd name="T19" fmla="*/ 1660483 h 1815"/>
              <a:gd name="T20" fmla="*/ 8313738 w 5827"/>
              <a:gd name="T21" fmla="*/ 1660483 h 1815"/>
              <a:gd name="T22" fmla="*/ 8963025 w 5827"/>
              <a:gd name="T23" fmla="*/ 2696827 h 1815"/>
              <a:gd name="T24" fmla="*/ 9250363 w 5827"/>
              <a:gd name="T25" fmla="*/ 2902929 h 1815"/>
              <a:gd name="T26" fmla="*/ 9250363 w 5827"/>
              <a:gd name="T27" fmla="*/ 0 h 1815"/>
              <a:gd name="T28" fmla="*/ 9525 w 5827"/>
              <a:gd name="T29" fmla="*/ 46665 h 1815"/>
              <a:gd name="T30" fmla="*/ 0 w 5827"/>
              <a:gd name="T31" fmla="*/ 2475170 h 1815"/>
              <a:gd name="T32" fmla="*/ 104775 w 5827"/>
              <a:gd name="T33" fmla="*/ 2280734 h 18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27" h="1815">
                <a:moveTo>
                  <a:pt x="66" y="1173"/>
                </a:moveTo>
                <a:lnTo>
                  <a:pt x="656" y="1067"/>
                </a:lnTo>
                <a:lnTo>
                  <a:pt x="1155" y="642"/>
                </a:lnTo>
                <a:lnTo>
                  <a:pt x="1745" y="748"/>
                </a:lnTo>
                <a:lnTo>
                  <a:pt x="2244" y="961"/>
                </a:lnTo>
                <a:lnTo>
                  <a:pt x="2606" y="748"/>
                </a:lnTo>
                <a:lnTo>
                  <a:pt x="3105" y="1281"/>
                </a:lnTo>
                <a:lnTo>
                  <a:pt x="3514" y="1815"/>
                </a:lnTo>
                <a:lnTo>
                  <a:pt x="4376" y="1387"/>
                </a:lnTo>
                <a:lnTo>
                  <a:pt x="4784" y="854"/>
                </a:lnTo>
                <a:lnTo>
                  <a:pt x="5237" y="854"/>
                </a:lnTo>
                <a:lnTo>
                  <a:pt x="5646" y="1387"/>
                </a:lnTo>
                <a:lnTo>
                  <a:pt x="5827" y="1493"/>
                </a:lnTo>
                <a:lnTo>
                  <a:pt x="5827" y="0"/>
                </a:lnTo>
                <a:lnTo>
                  <a:pt x="6" y="24"/>
                </a:lnTo>
                <a:lnTo>
                  <a:pt x="0" y="1273"/>
                </a:lnTo>
                <a:lnTo>
                  <a:pt x="66" y="1173"/>
                </a:lnTo>
                <a:close/>
              </a:path>
            </a:pathLst>
          </a:custGeom>
          <a:solidFill>
            <a:schemeClr val="bg1"/>
          </a:solidFill>
          <a:ln w="95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80000">
                  <a:srgbClr val="D5F7FF"/>
                </a:gs>
                <a:gs pos="92000">
                  <a:srgbClr val="BDF2FF"/>
                </a:gs>
                <a:gs pos="61000">
                  <a:schemeClr val="bg1"/>
                </a:gs>
                <a:gs pos="100000">
                  <a:srgbClr val="BDF2FF"/>
                </a:gs>
              </a:gsLst>
              <a:lin ang="0" scaled="0"/>
              <a:tileRect/>
            </a:gra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uk-UA"/>
          </a:p>
        </p:txBody>
      </p:sp>
      <p:sp>
        <p:nvSpPr>
          <p:cNvPr id="4114" name="Rectangle 21"/>
          <p:cNvSpPr>
            <a:spLocks noChangeArrowheads="1"/>
          </p:cNvSpPr>
          <p:nvPr/>
        </p:nvSpPr>
        <p:spPr bwMode="auto">
          <a:xfrm>
            <a:off x="711676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2055</a:t>
            </a:r>
            <a:endParaRPr lang="ru-RU" altLang="uk-UA" sz="1800"/>
          </a:p>
        </p:txBody>
      </p:sp>
      <p:sp>
        <p:nvSpPr>
          <p:cNvPr id="4115" name="Rectangle 22"/>
          <p:cNvSpPr>
            <a:spLocks noChangeArrowheads="1"/>
          </p:cNvSpPr>
          <p:nvPr/>
        </p:nvSpPr>
        <p:spPr bwMode="auto">
          <a:xfrm>
            <a:off x="769302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2060</a:t>
            </a:r>
            <a:endParaRPr lang="ru-RU" altLang="uk-UA" sz="1800"/>
          </a:p>
        </p:txBody>
      </p:sp>
      <p:sp>
        <p:nvSpPr>
          <p:cNvPr id="4116" name="Rectangle 23"/>
          <p:cNvSpPr>
            <a:spLocks noChangeArrowheads="1"/>
          </p:cNvSpPr>
          <p:nvPr/>
        </p:nvSpPr>
        <p:spPr bwMode="auto">
          <a:xfrm>
            <a:off x="826928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2065</a:t>
            </a:r>
            <a:endParaRPr lang="ru-RU" altLang="uk-UA" sz="1800"/>
          </a:p>
        </p:txBody>
      </p:sp>
      <p:sp>
        <p:nvSpPr>
          <p:cNvPr id="46" name="Прямокутник 45"/>
          <p:cNvSpPr/>
          <p:nvPr/>
        </p:nvSpPr>
        <p:spPr>
          <a:xfrm>
            <a:off x="107504" y="44624"/>
            <a:ext cx="5327650" cy="288032"/>
          </a:xfrm>
          <a:prstGeom prst="rect">
            <a:avLst/>
          </a:prstGeom>
          <a:gradFill>
            <a:gsLst>
              <a:gs pos="0">
                <a:srgbClr val="A2F0B6"/>
              </a:gs>
              <a:gs pos="29000">
                <a:srgbClr val="FFFF00"/>
              </a:gs>
              <a:gs pos="43000">
                <a:srgbClr val="F8EABE"/>
              </a:gs>
              <a:gs pos="58000">
                <a:srgbClr val="FFC000"/>
              </a:gs>
              <a:gs pos="72000">
                <a:srgbClr val="F6CDA8"/>
              </a:gs>
              <a:gs pos="86000">
                <a:srgbClr val="FF7A5B"/>
              </a:gs>
              <a:gs pos="15000">
                <a:srgbClr val="DBF9E3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Rectangle 8">
            <a:hlinkHover r:id="rId20" action="ppaction://hlinksldjump"/>
          </p:cNvPr>
          <p:cNvSpPr>
            <a:spLocks noChangeArrowheads="1"/>
          </p:cNvSpPr>
          <p:nvPr/>
        </p:nvSpPr>
        <p:spPr bwMode="auto">
          <a:xfrm>
            <a:off x="1075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8" name="Rectangle 9">
            <a:hlinkHover r:id="rId21" action="ppaction://hlinksldjump"/>
          </p:cNvPr>
          <p:cNvSpPr>
            <a:spLocks noChangeArrowheads="1"/>
          </p:cNvSpPr>
          <p:nvPr/>
        </p:nvSpPr>
        <p:spPr bwMode="auto">
          <a:xfrm>
            <a:off x="71869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9" name="Rectangle 10">
            <a:hlinkHover r:id="rId22" action="ppaction://hlinksldjump"/>
          </p:cNvPr>
          <p:cNvSpPr>
            <a:spLocks noChangeArrowheads="1"/>
          </p:cNvSpPr>
          <p:nvPr/>
        </p:nvSpPr>
        <p:spPr bwMode="auto">
          <a:xfrm>
            <a:off x="12949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0" name="Rectangle 11">
            <a:hlinkHover r:id="rId23" action="ppaction://hlinksldjump"/>
          </p:cNvPr>
          <p:cNvSpPr>
            <a:spLocks noChangeArrowheads="1"/>
          </p:cNvSpPr>
          <p:nvPr/>
        </p:nvSpPr>
        <p:spPr bwMode="auto">
          <a:xfrm>
            <a:off x="187121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1" name="Rectangle 13">
            <a:hlinkHover r:id="rId24" action="ppaction://hlinksldjump"/>
          </p:cNvPr>
          <p:cNvSpPr>
            <a:spLocks noChangeArrowheads="1"/>
          </p:cNvSpPr>
          <p:nvPr/>
        </p:nvSpPr>
        <p:spPr bwMode="auto">
          <a:xfrm>
            <a:off x="2447479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2" name="Rectangle 14">
            <a:hlinkHover r:id="rId25" action="ppaction://hlinksldjump"/>
          </p:cNvPr>
          <p:cNvSpPr>
            <a:spLocks noChangeArrowheads="1"/>
          </p:cNvSpPr>
          <p:nvPr/>
        </p:nvSpPr>
        <p:spPr bwMode="auto">
          <a:xfrm>
            <a:off x="30602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3" name="Rectangle 15">
            <a:hlinkHover r:id="rId26" action="ppaction://hlinksldjump"/>
          </p:cNvPr>
          <p:cNvSpPr>
            <a:spLocks noChangeArrowheads="1"/>
          </p:cNvSpPr>
          <p:nvPr/>
        </p:nvSpPr>
        <p:spPr bwMode="auto">
          <a:xfrm>
            <a:off x="367144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4" name="Rectangle 16">
            <a:hlinkHover r:id="rId27" action="ppaction://hlinksldjump"/>
          </p:cNvPr>
          <p:cNvSpPr>
            <a:spLocks noChangeArrowheads="1"/>
          </p:cNvSpPr>
          <p:nvPr/>
        </p:nvSpPr>
        <p:spPr bwMode="auto">
          <a:xfrm>
            <a:off x="42477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5" name="Rectangle 17">
            <a:hlinkHover r:id="rId28" action="ppaction://hlinksldjump"/>
          </p:cNvPr>
          <p:cNvSpPr>
            <a:spLocks noChangeArrowheads="1"/>
          </p:cNvSpPr>
          <p:nvPr/>
        </p:nvSpPr>
        <p:spPr bwMode="auto">
          <a:xfrm>
            <a:off x="482396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pic>
        <p:nvPicPr>
          <p:cNvPr id="56" name="Рисунок 55" descr="580865728_eae09ba481_b">
            <a:hlinkClick r:id="rId2" tgtFrame="&quot;_blank&quot;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5"/>
            <a:ext cx="1379184" cy="10344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7" name="Рисунок 56" descr="2416064798_c4677fe7e0">
            <a:hlinkClick r:id="rId4" tgtFrame="&quot;_blank&quot;"/>
          </p:cNvPr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7" y="4293095"/>
            <a:ext cx="1382067" cy="10346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8" name="Рисунок 57" descr="491841510_6520ecc3c3">
            <a:hlinkClick r:id="rId6" tgtFrame="&quot;_blank&quot;"/>
          </p:cNvPr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4" y="4293095"/>
            <a:ext cx="1387677" cy="104153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6" name="TextBox 65"/>
          <p:cNvSpPr txBox="1"/>
          <p:nvPr/>
        </p:nvSpPr>
        <p:spPr>
          <a:xfrm>
            <a:off x="1475656" y="39237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Під загрозою зникнення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pic>
        <p:nvPicPr>
          <p:cNvPr id="69" name="Рисунок 68" descr="491841510_6520ecc3c3">
            <a:hlinkClick r:id="rId6" tgtFrame="&quot;_blank&quot;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45061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0" name="Рисунок 69" descr="247484036_a13def9565">
            <a:hlinkClick r:id="rId8" tgtFrame="&quot;_blank&quot;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45062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1" name="Рисунок 70" descr="1321844706_05a5330e1f">
            <a:hlinkClick r:id="rId10" tgtFrame="&quot;_blank&quot;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45059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2" name="Рисунок 71" descr="3304015021_8a3cb141f6">
            <a:hlinkClick r:id="rId12" tgtFrame="&quot;_blank&quot;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77996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3" name="Рисунок 72" descr="2753928764_5844f299b3">
            <a:hlinkClick r:id="rId14" tgtFrame="&quot;_blank&quot;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77996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4" name="Рисунок 73" descr="2408799167_935472bb94">
            <a:hlinkClick r:id="rId16" tgtFrame="&quot;_blank&quot;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5" name="Рисунок 74" descr="2402056768_c734c40bac">
            <a:hlinkClick r:id="rId18" tgtFrame="&quot;_blank&quot;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7" name="TextBox 36"/>
          <p:cNvSpPr txBox="1"/>
          <p:nvPr/>
        </p:nvSpPr>
        <p:spPr>
          <a:xfrm>
            <a:off x="143223" y="404664"/>
            <a:ext cx="334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Збільшеня</a:t>
            </a:r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 температури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38" name="Стрілка вправо 37"/>
          <p:cNvSpPr/>
          <p:nvPr/>
        </p:nvSpPr>
        <p:spPr>
          <a:xfrm>
            <a:off x="3671442" y="442420"/>
            <a:ext cx="468510" cy="305203"/>
          </a:xfrm>
          <a:prstGeom prst="rightArrow">
            <a:avLst/>
          </a:prstGeom>
          <a:solidFill>
            <a:srgbClr val="FF7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9" name="TextBox 38"/>
          <p:cNvSpPr txBox="1"/>
          <p:nvPr/>
        </p:nvSpPr>
        <p:spPr>
          <a:xfrm>
            <a:off x="2488998" y="474272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14913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86850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Прямокутник 41"/>
          <p:cNvSpPr/>
          <p:nvPr/>
        </p:nvSpPr>
        <p:spPr>
          <a:xfrm>
            <a:off x="1547663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Прямокутник 42"/>
          <p:cNvSpPr/>
          <p:nvPr/>
        </p:nvSpPr>
        <p:spPr>
          <a:xfrm>
            <a:off x="3054090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Прямокутник 43"/>
          <p:cNvSpPr/>
          <p:nvPr/>
        </p:nvSpPr>
        <p:spPr>
          <a:xfrm>
            <a:off x="4576654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5" name="Прямокутник 44"/>
          <p:cNvSpPr/>
          <p:nvPr/>
        </p:nvSpPr>
        <p:spPr>
          <a:xfrm>
            <a:off x="6067785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9" name="Прямокутник 58"/>
          <p:cNvSpPr/>
          <p:nvPr/>
        </p:nvSpPr>
        <p:spPr>
          <a:xfrm>
            <a:off x="7581784" y="4300227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0" name="Прямокутник 59"/>
          <p:cNvSpPr/>
          <p:nvPr/>
        </p:nvSpPr>
        <p:spPr>
          <a:xfrm>
            <a:off x="1547663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1" name="Прямокутник 60"/>
          <p:cNvSpPr/>
          <p:nvPr/>
        </p:nvSpPr>
        <p:spPr>
          <a:xfrm>
            <a:off x="3054090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2" name="Прямокутник 61"/>
          <p:cNvSpPr/>
          <p:nvPr/>
        </p:nvSpPr>
        <p:spPr>
          <a:xfrm>
            <a:off x="4576654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3" name="Прямокутник 62"/>
          <p:cNvSpPr/>
          <p:nvPr/>
        </p:nvSpPr>
        <p:spPr>
          <a:xfrm>
            <a:off x="6067785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4" name="Рисунок 63" descr="580865728_eae09ba481_b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2" y="1124744"/>
            <a:ext cx="3549865" cy="26624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5" name="Рисунок 64" descr="2416064798_c4677fe7e0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6630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7" name="Рисунок 66" descr="491841510_6520ecc3c3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4"/>
            <a:ext cx="3571725" cy="268080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8" name="Рисунок 67" descr="247484036_a13def9565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5"/>
            <a:ext cx="3504701" cy="26630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5" name="Рисунок 84" descr="1321844706_05a5330e1f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2"/>
            <a:ext cx="3543868" cy="26624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6" name="Рисунок 85" descr="3304015021_8a3cb141f6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1" y="1124744"/>
            <a:ext cx="3549865" cy="28032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7" name="Рисунок 86" descr="2753928764_5844f299b3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8" name="Рисунок 87" descr="2408799167_935472bb94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1" y="1131630"/>
            <a:ext cx="3546867" cy="27855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9" name="Рисунок 88" descr="2402056768_c734c40bac">
            <a:hlinkClick r:id="rId18" tgtFrame="&quot;_blank&quot;"/>
          </p:cNvPr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8" y="1124744"/>
            <a:ext cx="3521470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90" name="Прямокутник 89"/>
          <p:cNvSpPr/>
          <p:nvPr/>
        </p:nvSpPr>
        <p:spPr>
          <a:xfrm>
            <a:off x="143223" y="2708920"/>
            <a:ext cx="3204641" cy="1208218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663 -0.2544 L -1.66667E-6 -1.8518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23" y="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Рисунок 75" descr="580865728_eae09ba481_b">
            <a:hlinkClick r:id="rId2" tgtFrame="&quot;_blank&quot;"/>
          </p:cNvPr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7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7" name="Рисунок 76" descr="2416064798_c4677fe7e0">
            <a:hlinkClick r:id="rId4" tgtFrame="&quot;_blank&quot;"/>
          </p:cNvPr>
          <p:cNvPicPr/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52937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8" name="Рисунок 77" descr="491841510_6520ecc3c3">
            <a:hlinkClick r:id="rId6" tgtFrame="&quot;_blank&quot;"/>
          </p:cNvPr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52938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9" name="Рисунок 78" descr="247484036_a13def9565">
            <a:hlinkClick r:id="rId8" tgtFrame="&quot;_blank&quot;"/>
          </p:cNvPr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52939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0" name="Рисунок 79" descr="1321844706_05a5330e1f">
            <a:hlinkClick r:id="rId10" tgtFrame="&quot;_blank&quot;"/>
          </p:cNvPr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52936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1" name="Рисунок 80" descr="3304015021_8a3cb141f6">
            <a:hlinkClick r:id="rId12" tgtFrame="&quot;_blank&quot;"/>
          </p:cNvPr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5873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2" name="Рисунок 81" descr="2753928764_5844f299b3">
            <a:hlinkClick r:id="rId14" tgtFrame="&quot;_blank&quot;"/>
          </p:cNvPr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85873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3" name="Рисунок 82" descr="2408799167_935472bb94">
            <a:hlinkClick r:id="rId16" tgtFrame="&quot;_blank&quot;"/>
          </p:cNvPr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92759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4" name="Рисунок 83" descr="2402056768_c734c40bac">
            <a:hlinkClick r:id="rId18" tgtFrame="&quot;_blank&quot;"/>
          </p:cNvPr>
          <p:cNvPicPr/>
          <p:nvPr/>
        </p:nvPicPr>
        <p:blipFill>
          <a:blip r:embed="rId1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85873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Freeform 25"/>
          <p:cNvSpPr>
            <a:spLocks/>
          </p:cNvSpPr>
          <p:nvPr/>
        </p:nvSpPr>
        <p:spPr bwMode="auto">
          <a:xfrm>
            <a:off x="-38100" y="-79375"/>
            <a:ext cx="9250363" cy="3168650"/>
          </a:xfrm>
          <a:custGeom>
            <a:avLst/>
            <a:gdLst>
              <a:gd name="T0" fmla="*/ 104775 w 5827"/>
              <a:gd name="T1" fmla="*/ 2047838 h 1815"/>
              <a:gd name="T2" fmla="*/ 1041400 w 5827"/>
              <a:gd name="T3" fmla="*/ 1862782 h 1815"/>
              <a:gd name="T4" fmla="*/ 1833563 w 5827"/>
              <a:gd name="T5" fmla="*/ 1120812 h 1815"/>
              <a:gd name="T6" fmla="*/ 2770188 w 5827"/>
              <a:gd name="T7" fmla="*/ 1305868 h 1815"/>
              <a:gd name="T8" fmla="*/ 3562350 w 5827"/>
              <a:gd name="T9" fmla="*/ 1677726 h 1815"/>
              <a:gd name="T10" fmla="*/ 4137025 w 5827"/>
              <a:gd name="T11" fmla="*/ 1305868 h 1815"/>
              <a:gd name="T12" fmla="*/ 4929188 w 5827"/>
              <a:gd name="T13" fmla="*/ 2236386 h 1815"/>
              <a:gd name="T14" fmla="*/ 5578475 w 5827"/>
              <a:gd name="T15" fmla="*/ 3168650 h 1815"/>
              <a:gd name="T16" fmla="*/ 6946900 w 5827"/>
              <a:gd name="T17" fmla="*/ 2421442 h 1815"/>
              <a:gd name="T18" fmla="*/ 7594600 w 5827"/>
              <a:gd name="T19" fmla="*/ 1490924 h 1815"/>
              <a:gd name="T20" fmla="*/ 8313738 w 5827"/>
              <a:gd name="T21" fmla="*/ 1490924 h 1815"/>
              <a:gd name="T22" fmla="*/ 8963025 w 5827"/>
              <a:gd name="T23" fmla="*/ 2421442 h 1815"/>
              <a:gd name="T24" fmla="*/ 9250363 w 5827"/>
              <a:gd name="T25" fmla="*/ 2606498 h 1815"/>
              <a:gd name="T26" fmla="*/ 9250363 w 5827"/>
              <a:gd name="T27" fmla="*/ 0 h 1815"/>
              <a:gd name="T28" fmla="*/ 9525 w 5827"/>
              <a:gd name="T29" fmla="*/ 41900 h 1815"/>
              <a:gd name="T30" fmla="*/ 0 w 5827"/>
              <a:gd name="T31" fmla="*/ 2222420 h 1815"/>
              <a:gd name="T32" fmla="*/ 104775 w 5827"/>
              <a:gd name="T33" fmla="*/ 2047838 h 18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27" h="1815">
                <a:moveTo>
                  <a:pt x="66" y="1173"/>
                </a:moveTo>
                <a:lnTo>
                  <a:pt x="656" y="1067"/>
                </a:lnTo>
                <a:lnTo>
                  <a:pt x="1155" y="642"/>
                </a:lnTo>
                <a:lnTo>
                  <a:pt x="1745" y="748"/>
                </a:lnTo>
                <a:lnTo>
                  <a:pt x="2244" y="961"/>
                </a:lnTo>
                <a:lnTo>
                  <a:pt x="2606" y="748"/>
                </a:lnTo>
                <a:lnTo>
                  <a:pt x="3105" y="1281"/>
                </a:lnTo>
                <a:lnTo>
                  <a:pt x="3514" y="1815"/>
                </a:lnTo>
                <a:lnTo>
                  <a:pt x="4376" y="1387"/>
                </a:lnTo>
                <a:lnTo>
                  <a:pt x="4784" y="854"/>
                </a:lnTo>
                <a:lnTo>
                  <a:pt x="5237" y="854"/>
                </a:lnTo>
                <a:lnTo>
                  <a:pt x="5646" y="1387"/>
                </a:lnTo>
                <a:lnTo>
                  <a:pt x="5827" y="1493"/>
                </a:lnTo>
                <a:lnTo>
                  <a:pt x="5827" y="0"/>
                </a:lnTo>
                <a:lnTo>
                  <a:pt x="6" y="24"/>
                </a:lnTo>
                <a:lnTo>
                  <a:pt x="0" y="1273"/>
                </a:lnTo>
                <a:lnTo>
                  <a:pt x="66" y="1173"/>
                </a:lnTo>
                <a:close/>
              </a:path>
            </a:pathLst>
          </a:custGeom>
          <a:solidFill>
            <a:schemeClr val="bg1"/>
          </a:solidFill>
          <a:ln w="95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80000">
                  <a:srgbClr val="D5F7FF"/>
                </a:gs>
                <a:gs pos="92000">
                  <a:srgbClr val="BDF2FF"/>
                </a:gs>
                <a:gs pos="61000">
                  <a:schemeClr val="bg1"/>
                </a:gs>
                <a:gs pos="100000">
                  <a:srgbClr val="BDF2FF"/>
                </a:gs>
              </a:gsLst>
              <a:lin ang="0" scaled="0"/>
              <a:tileRect/>
            </a:gra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uk-UA"/>
          </a:p>
        </p:txBody>
      </p:sp>
      <p:sp>
        <p:nvSpPr>
          <p:cNvPr id="46" name="Прямокутник 45"/>
          <p:cNvSpPr/>
          <p:nvPr/>
        </p:nvSpPr>
        <p:spPr>
          <a:xfrm>
            <a:off x="107504" y="44624"/>
            <a:ext cx="5327650" cy="288032"/>
          </a:xfrm>
          <a:prstGeom prst="rect">
            <a:avLst/>
          </a:prstGeom>
          <a:gradFill>
            <a:gsLst>
              <a:gs pos="0">
                <a:srgbClr val="A2F0B6"/>
              </a:gs>
              <a:gs pos="29000">
                <a:srgbClr val="FFFF00"/>
              </a:gs>
              <a:gs pos="43000">
                <a:srgbClr val="F8EABE"/>
              </a:gs>
              <a:gs pos="58000">
                <a:srgbClr val="FFC000"/>
              </a:gs>
              <a:gs pos="72000">
                <a:srgbClr val="F6CDA8"/>
              </a:gs>
              <a:gs pos="86000">
                <a:srgbClr val="FF7A5B"/>
              </a:gs>
              <a:gs pos="15000">
                <a:srgbClr val="DBF9E3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Rectangle 8">
            <a:hlinkHover r:id="rId20" action="ppaction://hlinksldjump"/>
          </p:cNvPr>
          <p:cNvSpPr>
            <a:spLocks noChangeArrowheads="1"/>
          </p:cNvSpPr>
          <p:nvPr/>
        </p:nvSpPr>
        <p:spPr bwMode="auto">
          <a:xfrm>
            <a:off x="1075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8" name="Rectangle 9">
            <a:hlinkHover r:id="rId21" action="ppaction://hlinksldjump"/>
          </p:cNvPr>
          <p:cNvSpPr>
            <a:spLocks noChangeArrowheads="1"/>
          </p:cNvSpPr>
          <p:nvPr/>
        </p:nvSpPr>
        <p:spPr bwMode="auto">
          <a:xfrm>
            <a:off x="71869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9" name="Rectangle 10">
            <a:hlinkHover r:id="rId22" action="ppaction://hlinksldjump"/>
          </p:cNvPr>
          <p:cNvSpPr>
            <a:spLocks noChangeArrowheads="1"/>
          </p:cNvSpPr>
          <p:nvPr/>
        </p:nvSpPr>
        <p:spPr bwMode="auto">
          <a:xfrm>
            <a:off x="12949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0" name="Rectangle 11">
            <a:hlinkHover r:id="rId23" action="ppaction://hlinksldjump"/>
          </p:cNvPr>
          <p:cNvSpPr>
            <a:spLocks noChangeArrowheads="1"/>
          </p:cNvSpPr>
          <p:nvPr/>
        </p:nvSpPr>
        <p:spPr bwMode="auto">
          <a:xfrm>
            <a:off x="187121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1" name="Rectangle 13">
            <a:hlinkHover r:id="rId24" action="ppaction://hlinksldjump"/>
          </p:cNvPr>
          <p:cNvSpPr>
            <a:spLocks noChangeArrowheads="1"/>
          </p:cNvSpPr>
          <p:nvPr/>
        </p:nvSpPr>
        <p:spPr bwMode="auto">
          <a:xfrm>
            <a:off x="2447479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2" name="Rectangle 14">
            <a:hlinkHover r:id="rId25" action="ppaction://hlinksldjump"/>
          </p:cNvPr>
          <p:cNvSpPr>
            <a:spLocks noChangeArrowheads="1"/>
          </p:cNvSpPr>
          <p:nvPr/>
        </p:nvSpPr>
        <p:spPr bwMode="auto">
          <a:xfrm>
            <a:off x="30602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3" name="Rectangle 15">
            <a:hlinkHover r:id="rId26" action="ppaction://hlinksldjump"/>
          </p:cNvPr>
          <p:cNvSpPr>
            <a:spLocks noChangeArrowheads="1"/>
          </p:cNvSpPr>
          <p:nvPr/>
        </p:nvSpPr>
        <p:spPr bwMode="auto">
          <a:xfrm>
            <a:off x="367144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4" name="Rectangle 16">
            <a:hlinkHover r:id="rId27" action="ppaction://hlinksldjump"/>
          </p:cNvPr>
          <p:cNvSpPr>
            <a:spLocks noChangeArrowheads="1"/>
          </p:cNvSpPr>
          <p:nvPr/>
        </p:nvSpPr>
        <p:spPr bwMode="auto">
          <a:xfrm>
            <a:off x="42477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5" name="Rectangle 17">
            <a:hlinkHover r:id="rId28" action="ppaction://hlinksldjump"/>
          </p:cNvPr>
          <p:cNvSpPr>
            <a:spLocks noChangeArrowheads="1"/>
          </p:cNvSpPr>
          <p:nvPr/>
        </p:nvSpPr>
        <p:spPr bwMode="auto">
          <a:xfrm>
            <a:off x="482396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pic>
        <p:nvPicPr>
          <p:cNvPr id="56" name="Рисунок 55" descr="580865728_eae09ba481_b">
            <a:hlinkClick r:id="rId2" tgtFrame="&quot;_blank&quot;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5"/>
            <a:ext cx="1379184" cy="10344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7" name="Рисунок 56" descr="2416064798_c4677fe7e0">
            <a:hlinkClick r:id="rId4" tgtFrame="&quot;_blank&quot;"/>
          </p:cNvPr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7" y="4293095"/>
            <a:ext cx="1382067" cy="10346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8" name="Рисунок 57" descr="491841510_6520ecc3c3">
            <a:hlinkClick r:id="rId6" tgtFrame="&quot;_blank&quot;"/>
          </p:cNvPr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4" y="4293095"/>
            <a:ext cx="1387677" cy="104153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9" name="Рисунок 58" descr="247484036_a13def9565">
            <a:hlinkClick r:id="rId8" tgtFrame="&quot;_blank&quot;"/>
          </p:cNvPr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332" y="4293096"/>
            <a:ext cx="1361637" cy="103465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6" name="TextBox 65"/>
          <p:cNvSpPr txBox="1"/>
          <p:nvPr/>
        </p:nvSpPr>
        <p:spPr>
          <a:xfrm>
            <a:off x="1475656" y="39237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Під загрозою зникнення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pic>
        <p:nvPicPr>
          <p:cNvPr id="70" name="Рисунок 69" descr="247484036_a13def9565">
            <a:hlinkClick r:id="rId8" tgtFrame="&quot;_blank&quot;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45062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1" name="Рисунок 70" descr="1321844706_05a5330e1f">
            <a:hlinkClick r:id="rId10" tgtFrame="&quot;_blank&quot;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45059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2" name="Рисунок 71" descr="3304015021_8a3cb141f6">
            <a:hlinkClick r:id="rId12" tgtFrame="&quot;_blank&quot;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77996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3" name="Рисунок 72" descr="2753928764_5844f299b3">
            <a:hlinkClick r:id="rId14" tgtFrame="&quot;_blank&quot;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77996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4" name="Рисунок 73" descr="2408799167_935472bb94">
            <a:hlinkClick r:id="rId16" tgtFrame="&quot;_blank&quot;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5" name="Рисунок 74" descr="2402056768_c734c40bac">
            <a:hlinkClick r:id="rId18" tgtFrame="&quot;_blank&quot;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3" name="TextBox 32"/>
          <p:cNvSpPr txBox="1"/>
          <p:nvPr/>
        </p:nvSpPr>
        <p:spPr>
          <a:xfrm>
            <a:off x="143223" y="404664"/>
            <a:ext cx="334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Збільшеня</a:t>
            </a:r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 температури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34" name="Стрілка вправо 33"/>
          <p:cNvSpPr/>
          <p:nvPr/>
        </p:nvSpPr>
        <p:spPr>
          <a:xfrm>
            <a:off x="3671442" y="442420"/>
            <a:ext cx="468510" cy="305203"/>
          </a:xfrm>
          <a:prstGeom prst="rightArrow">
            <a:avLst/>
          </a:prstGeom>
          <a:solidFill>
            <a:srgbClr val="FF7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TextBox 34"/>
          <p:cNvSpPr txBox="1"/>
          <p:nvPr/>
        </p:nvSpPr>
        <p:spPr>
          <a:xfrm>
            <a:off x="2488998" y="474272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14913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86850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89152" y="474015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Прямокутник 38"/>
          <p:cNvSpPr/>
          <p:nvPr/>
        </p:nvSpPr>
        <p:spPr>
          <a:xfrm>
            <a:off x="1547663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0" name="Прямокутник 39"/>
          <p:cNvSpPr/>
          <p:nvPr/>
        </p:nvSpPr>
        <p:spPr>
          <a:xfrm>
            <a:off x="3054090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1" name="Прямокутник 40"/>
          <p:cNvSpPr/>
          <p:nvPr/>
        </p:nvSpPr>
        <p:spPr>
          <a:xfrm>
            <a:off x="4576654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2" name="Прямокутник 41"/>
          <p:cNvSpPr/>
          <p:nvPr/>
        </p:nvSpPr>
        <p:spPr>
          <a:xfrm>
            <a:off x="6067785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Прямокутник 42"/>
          <p:cNvSpPr/>
          <p:nvPr/>
        </p:nvSpPr>
        <p:spPr>
          <a:xfrm>
            <a:off x="7581784" y="4300227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Прямокутник 43"/>
          <p:cNvSpPr/>
          <p:nvPr/>
        </p:nvSpPr>
        <p:spPr>
          <a:xfrm>
            <a:off x="1547663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5" name="Прямокутник 44"/>
          <p:cNvSpPr/>
          <p:nvPr/>
        </p:nvSpPr>
        <p:spPr>
          <a:xfrm>
            <a:off x="3054090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0" name="Прямокутник 59"/>
          <p:cNvSpPr/>
          <p:nvPr/>
        </p:nvSpPr>
        <p:spPr>
          <a:xfrm>
            <a:off x="4576654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1" name="Прямокутник 60"/>
          <p:cNvSpPr/>
          <p:nvPr/>
        </p:nvSpPr>
        <p:spPr>
          <a:xfrm>
            <a:off x="6067785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2" name="Рисунок 61" descr="580865728_eae09ba481_b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2" y="1124744"/>
            <a:ext cx="3549865" cy="26624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3" name="Рисунок 62" descr="2416064798_c4677fe7e0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6630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4" name="Рисунок 63" descr="491841510_6520ecc3c3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4"/>
            <a:ext cx="3571725" cy="268080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5" name="Рисунок 64" descr="247484036_a13def9565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5"/>
            <a:ext cx="3504701" cy="26630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7" name="Рисунок 66" descr="1321844706_05a5330e1f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2"/>
            <a:ext cx="3543868" cy="26624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8" name="Рисунок 67" descr="3304015021_8a3cb141f6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1" y="1124744"/>
            <a:ext cx="3549865" cy="28032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9" name="Рисунок 68" descr="2753928764_5844f299b3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5" name="Рисунок 84" descr="2408799167_935472bb94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1" y="1131630"/>
            <a:ext cx="3546867" cy="27855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6" name="Рисунок 85" descr="2402056768_c734c40bac">
            <a:hlinkClick r:id="rId18" tgtFrame="&quot;_blank&quot;"/>
          </p:cNvPr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8" y="1124744"/>
            <a:ext cx="3521470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87" name="Прямокутник 86"/>
          <p:cNvSpPr/>
          <p:nvPr/>
        </p:nvSpPr>
        <p:spPr>
          <a:xfrm>
            <a:off x="143223" y="2708920"/>
            <a:ext cx="3204641" cy="1208218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097 -0.26435 L -5.55556E-7 1.1111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49" y="1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Рисунок 75" descr="580865728_eae09ba481_b">
            <a:hlinkClick r:id="rId2" tgtFrame="&quot;_blank&quot;"/>
          </p:cNvPr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7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7" name="Рисунок 76" descr="2416064798_c4677fe7e0">
            <a:hlinkClick r:id="rId4" tgtFrame="&quot;_blank&quot;"/>
          </p:cNvPr>
          <p:cNvPicPr/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52937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8" name="Рисунок 77" descr="491841510_6520ecc3c3">
            <a:hlinkClick r:id="rId6" tgtFrame="&quot;_blank&quot;"/>
          </p:cNvPr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52938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9" name="Рисунок 78" descr="247484036_a13def9565">
            <a:hlinkClick r:id="rId8" tgtFrame="&quot;_blank&quot;"/>
          </p:cNvPr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52939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0" name="Рисунок 79" descr="1321844706_05a5330e1f">
            <a:hlinkClick r:id="rId10" tgtFrame="&quot;_blank&quot;"/>
          </p:cNvPr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52936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1" name="Рисунок 80" descr="3304015021_8a3cb141f6">
            <a:hlinkClick r:id="rId12" tgtFrame="&quot;_blank&quot;"/>
          </p:cNvPr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5873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2" name="Рисунок 81" descr="2753928764_5844f299b3">
            <a:hlinkClick r:id="rId14" tgtFrame="&quot;_blank&quot;"/>
          </p:cNvPr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85873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3" name="Рисунок 82" descr="2408799167_935472bb94">
            <a:hlinkClick r:id="rId16" tgtFrame="&quot;_blank&quot;"/>
          </p:cNvPr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92759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4" name="Рисунок 83" descr="2402056768_c734c40bac">
            <a:hlinkClick r:id="rId18" tgtFrame="&quot;_blank&quot;"/>
          </p:cNvPr>
          <p:cNvPicPr/>
          <p:nvPr/>
        </p:nvPicPr>
        <p:blipFill>
          <a:blip r:embed="rId1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85873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146" name="Freeform 4"/>
          <p:cNvSpPr>
            <a:spLocks/>
          </p:cNvSpPr>
          <p:nvPr/>
        </p:nvSpPr>
        <p:spPr bwMode="auto">
          <a:xfrm>
            <a:off x="-36513" y="-100013"/>
            <a:ext cx="9217026" cy="1225551"/>
          </a:xfrm>
          <a:custGeom>
            <a:avLst/>
            <a:gdLst>
              <a:gd name="T0" fmla="*/ 113407837 w 5806"/>
              <a:gd name="T1" fmla="*/ 1257559789 h 772"/>
              <a:gd name="T2" fmla="*/ 1600300186 w 5806"/>
              <a:gd name="T3" fmla="*/ 1144153459 h 772"/>
              <a:gd name="T4" fmla="*/ 2147483646 w 5806"/>
              <a:gd name="T5" fmla="*/ 688004011 h 772"/>
              <a:gd name="T6" fmla="*/ 2147483646 w 5806"/>
              <a:gd name="T7" fmla="*/ 801410341 h 772"/>
              <a:gd name="T8" fmla="*/ 2147483646 w 5806"/>
              <a:gd name="T9" fmla="*/ 1030745541 h 772"/>
              <a:gd name="T10" fmla="*/ 2147483646 w 5806"/>
              <a:gd name="T11" fmla="*/ 801410341 h 772"/>
              <a:gd name="T12" fmla="*/ 2147483646 w 5806"/>
              <a:gd name="T13" fmla="*/ 1373487071 h 772"/>
              <a:gd name="T14" fmla="*/ 2147483646 w 5806"/>
              <a:gd name="T15" fmla="*/ 1945563800 h 772"/>
              <a:gd name="T16" fmla="*/ 2147483646 w 5806"/>
              <a:gd name="T17" fmla="*/ 1486894988 h 772"/>
              <a:gd name="T18" fmla="*/ 2147483646 w 5806"/>
              <a:gd name="T19" fmla="*/ 914818259 h 772"/>
              <a:gd name="T20" fmla="*/ 2147483646 w 5806"/>
              <a:gd name="T21" fmla="*/ 914818259 h 772"/>
              <a:gd name="T22" fmla="*/ 2147483646 w 5806"/>
              <a:gd name="T23" fmla="*/ 1486894988 h 772"/>
              <a:gd name="T24" fmla="*/ 2147483646 w 5806"/>
              <a:gd name="T25" fmla="*/ 1600301318 h 772"/>
              <a:gd name="T26" fmla="*/ 2147483646 w 5806"/>
              <a:gd name="T27" fmla="*/ 0 h 772"/>
              <a:gd name="T28" fmla="*/ 0 w 5806"/>
              <a:gd name="T29" fmla="*/ 115927282 h 772"/>
              <a:gd name="T30" fmla="*/ 0 w 5806"/>
              <a:gd name="T31" fmla="*/ 1373487071 h 772"/>
              <a:gd name="T32" fmla="*/ 113407837 w 5806"/>
              <a:gd name="T33" fmla="*/ 1257559789 h 7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06" h="772">
                <a:moveTo>
                  <a:pt x="45" y="499"/>
                </a:moveTo>
                <a:lnTo>
                  <a:pt x="635" y="454"/>
                </a:lnTo>
                <a:lnTo>
                  <a:pt x="1134" y="273"/>
                </a:lnTo>
                <a:lnTo>
                  <a:pt x="1724" y="318"/>
                </a:lnTo>
                <a:lnTo>
                  <a:pt x="2223" y="409"/>
                </a:lnTo>
                <a:lnTo>
                  <a:pt x="2585" y="318"/>
                </a:lnTo>
                <a:lnTo>
                  <a:pt x="3084" y="545"/>
                </a:lnTo>
                <a:lnTo>
                  <a:pt x="3493" y="772"/>
                </a:lnTo>
                <a:lnTo>
                  <a:pt x="4355" y="590"/>
                </a:lnTo>
                <a:lnTo>
                  <a:pt x="4763" y="363"/>
                </a:lnTo>
                <a:lnTo>
                  <a:pt x="5216" y="363"/>
                </a:lnTo>
                <a:lnTo>
                  <a:pt x="5625" y="590"/>
                </a:lnTo>
                <a:lnTo>
                  <a:pt x="5806" y="635"/>
                </a:lnTo>
                <a:lnTo>
                  <a:pt x="5806" y="0"/>
                </a:lnTo>
                <a:lnTo>
                  <a:pt x="0" y="46"/>
                </a:lnTo>
                <a:lnTo>
                  <a:pt x="0" y="545"/>
                </a:lnTo>
                <a:lnTo>
                  <a:pt x="45" y="49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079" name="Freeform 26"/>
          <p:cNvSpPr>
            <a:spLocks/>
          </p:cNvSpPr>
          <p:nvPr/>
        </p:nvSpPr>
        <p:spPr bwMode="auto">
          <a:xfrm>
            <a:off x="-53975" y="-100013"/>
            <a:ext cx="9250363" cy="2736851"/>
          </a:xfrm>
          <a:custGeom>
            <a:avLst/>
            <a:gdLst>
              <a:gd name="T0" fmla="*/ 104775 w 5827"/>
              <a:gd name="T1" fmla="*/ 1768775 h 1815"/>
              <a:gd name="T2" fmla="*/ 1041400 w 5827"/>
              <a:gd name="T3" fmla="*/ 1608937 h 1815"/>
              <a:gd name="T4" fmla="*/ 1833563 w 5827"/>
              <a:gd name="T5" fmla="*/ 968076 h 1815"/>
              <a:gd name="T6" fmla="*/ 2770188 w 5827"/>
              <a:gd name="T7" fmla="*/ 1127914 h 1815"/>
              <a:gd name="T8" fmla="*/ 3562350 w 5827"/>
              <a:gd name="T9" fmla="*/ 1449099 h 1815"/>
              <a:gd name="T10" fmla="*/ 4137025 w 5827"/>
              <a:gd name="T11" fmla="*/ 1127914 h 1815"/>
              <a:gd name="T12" fmla="*/ 4929188 w 5827"/>
              <a:gd name="T13" fmla="*/ 1931629 h 1815"/>
              <a:gd name="T14" fmla="*/ 5578475 w 5827"/>
              <a:gd name="T15" fmla="*/ 2736851 h 1815"/>
              <a:gd name="T16" fmla="*/ 6946900 w 5827"/>
              <a:gd name="T17" fmla="*/ 2091467 h 1815"/>
              <a:gd name="T18" fmla="*/ 7594600 w 5827"/>
              <a:gd name="T19" fmla="*/ 1287752 h 1815"/>
              <a:gd name="T20" fmla="*/ 8313738 w 5827"/>
              <a:gd name="T21" fmla="*/ 1287752 h 1815"/>
              <a:gd name="T22" fmla="*/ 8963025 w 5827"/>
              <a:gd name="T23" fmla="*/ 2091467 h 1815"/>
              <a:gd name="T24" fmla="*/ 9250363 w 5827"/>
              <a:gd name="T25" fmla="*/ 2251305 h 1815"/>
              <a:gd name="T26" fmla="*/ 9250363 w 5827"/>
              <a:gd name="T27" fmla="*/ 0 h 1815"/>
              <a:gd name="T28" fmla="*/ 9525 w 5827"/>
              <a:gd name="T29" fmla="*/ 36190 h 1815"/>
              <a:gd name="T30" fmla="*/ 0 w 5827"/>
              <a:gd name="T31" fmla="*/ 1919565 h 1815"/>
              <a:gd name="T32" fmla="*/ 104775 w 5827"/>
              <a:gd name="T33" fmla="*/ 1768775 h 18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27" h="1815">
                <a:moveTo>
                  <a:pt x="66" y="1173"/>
                </a:moveTo>
                <a:lnTo>
                  <a:pt x="656" y="1067"/>
                </a:lnTo>
                <a:lnTo>
                  <a:pt x="1155" y="642"/>
                </a:lnTo>
                <a:lnTo>
                  <a:pt x="1745" y="748"/>
                </a:lnTo>
                <a:lnTo>
                  <a:pt x="2244" y="961"/>
                </a:lnTo>
                <a:lnTo>
                  <a:pt x="2606" y="748"/>
                </a:lnTo>
                <a:lnTo>
                  <a:pt x="3105" y="1281"/>
                </a:lnTo>
                <a:lnTo>
                  <a:pt x="3514" y="1815"/>
                </a:lnTo>
                <a:lnTo>
                  <a:pt x="4376" y="1387"/>
                </a:lnTo>
                <a:lnTo>
                  <a:pt x="4784" y="854"/>
                </a:lnTo>
                <a:lnTo>
                  <a:pt x="5237" y="854"/>
                </a:lnTo>
                <a:lnTo>
                  <a:pt x="5646" y="1387"/>
                </a:lnTo>
                <a:lnTo>
                  <a:pt x="5827" y="1493"/>
                </a:lnTo>
                <a:lnTo>
                  <a:pt x="5827" y="0"/>
                </a:lnTo>
                <a:lnTo>
                  <a:pt x="6" y="24"/>
                </a:lnTo>
                <a:lnTo>
                  <a:pt x="0" y="1273"/>
                </a:lnTo>
                <a:lnTo>
                  <a:pt x="66" y="1173"/>
                </a:lnTo>
                <a:close/>
              </a:path>
            </a:pathLst>
          </a:custGeom>
          <a:solidFill>
            <a:schemeClr val="bg1"/>
          </a:solidFill>
          <a:ln w="95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80000">
                  <a:srgbClr val="D5F7FF"/>
                </a:gs>
                <a:gs pos="92000">
                  <a:srgbClr val="BDF2FF"/>
                </a:gs>
                <a:gs pos="61000">
                  <a:schemeClr val="bg1"/>
                </a:gs>
                <a:gs pos="100000">
                  <a:srgbClr val="BDF2FF"/>
                </a:gs>
              </a:gsLst>
              <a:lin ang="0" scaled="0"/>
              <a:tileRect/>
            </a:gra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uk-UA"/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1990</a:t>
            </a:r>
            <a:endParaRPr lang="ru-RU" altLang="uk-UA" sz="1800"/>
          </a:p>
        </p:txBody>
      </p:sp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61118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1995</a:t>
            </a:r>
            <a:endParaRPr lang="ru-RU" altLang="uk-UA" sz="1800"/>
          </a:p>
        </p:txBody>
      </p:sp>
      <p:sp>
        <p:nvSpPr>
          <p:cNvPr id="6152" name="Rectangle 10"/>
          <p:cNvSpPr>
            <a:spLocks noChangeArrowheads="1"/>
          </p:cNvSpPr>
          <p:nvPr/>
        </p:nvSpPr>
        <p:spPr bwMode="auto">
          <a:xfrm>
            <a:off x="118745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2000</a:t>
            </a:r>
            <a:endParaRPr lang="ru-RU" altLang="uk-UA" sz="1800"/>
          </a:p>
        </p:txBody>
      </p:sp>
      <p:sp>
        <p:nvSpPr>
          <p:cNvPr id="6153" name="Rectangle 11"/>
          <p:cNvSpPr>
            <a:spLocks noChangeArrowheads="1"/>
          </p:cNvSpPr>
          <p:nvPr/>
        </p:nvSpPr>
        <p:spPr bwMode="auto">
          <a:xfrm>
            <a:off x="176371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2005</a:t>
            </a:r>
            <a:endParaRPr lang="ru-RU" altLang="uk-UA" sz="1800"/>
          </a:p>
        </p:txBody>
      </p:sp>
      <p:sp>
        <p:nvSpPr>
          <p:cNvPr id="6154" name="Rectangle 13"/>
          <p:cNvSpPr>
            <a:spLocks noChangeArrowheads="1"/>
          </p:cNvSpPr>
          <p:nvPr/>
        </p:nvSpPr>
        <p:spPr bwMode="auto">
          <a:xfrm>
            <a:off x="233997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2010</a:t>
            </a:r>
            <a:endParaRPr lang="ru-RU" altLang="uk-UA" sz="1800"/>
          </a:p>
        </p:txBody>
      </p:sp>
      <p:sp>
        <p:nvSpPr>
          <p:cNvPr id="6155" name="Rectangle 14"/>
          <p:cNvSpPr>
            <a:spLocks noChangeArrowheads="1"/>
          </p:cNvSpPr>
          <p:nvPr/>
        </p:nvSpPr>
        <p:spPr bwMode="auto">
          <a:xfrm>
            <a:off x="295275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2015</a:t>
            </a:r>
            <a:endParaRPr lang="ru-RU" altLang="uk-UA" sz="1800"/>
          </a:p>
        </p:txBody>
      </p:sp>
      <p:sp>
        <p:nvSpPr>
          <p:cNvPr id="6156" name="Rectangle 15"/>
          <p:cNvSpPr>
            <a:spLocks noChangeArrowheads="1"/>
          </p:cNvSpPr>
          <p:nvPr/>
        </p:nvSpPr>
        <p:spPr bwMode="auto">
          <a:xfrm>
            <a:off x="356393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2020</a:t>
            </a:r>
            <a:endParaRPr lang="ru-RU" altLang="uk-UA" sz="1800"/>
          </a:p>
        </p:txBody>
      </p:sp>
      <p:sp>
        <p:nvSpPr>
          <p:cNvPr id="6157" name="Rectangle 16"/>
          <p:cNvSpPr>
            <a:spLocks noChangeArrowheads="1"/>
          </p:cNvSpPr>
          <p:nvPr/>
        </p:nvSpPr>
        <p:spPr bwMode="auto">
          <a:xfrm>
            <a:off x="414020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2025</a:t>
            </a:r>
            <a:endParaRPr lang="ru-RU" altLang="uk-UA" sz="1800"/>
          </a:p>
        </p:txBody>
      </p:sp>
      <p:sp>
        <p:nvSpPr>
          <p:cNvPr id="6158" name="Rectangle 17"/>
          <p:cNvSpPr>
            <a:spLocks noChangeArrowheads="1"/>
          </p:cNvSpPr>
          <p:nvPr/>
        </p:nvSpPr>
        <p:spPr bwMode="auto">
          <a:xfrm>
            <a:off x="471646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2030</a:t>
            </a:r>
            <a:endParaRPr lang="ru-RU" altLang="uk-UA" sz="1800"/>
          </a:p>
        </p:txBody>
      </p:sp>
      <p:sp>
        <p:nvSpPr>
          <p:cNvPr id="6159" name="Rectangle 18"/>
          <p:cNvSpPr>
            <a:spLocks noChangeArrowheads="1"/>
          </p:cNvSpPr>
          <p:nvPr/>
        </p:nvSpPr>
        <p:spPr bwMode="auto">
          <a:xfrm>
            <a:off x="529272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2040</a:t>
            </a:r>
            <a:endParaRPr lang="ru-RU" altLang="uk-UA" sz="1800"/>
          </a:p>
        </p:txBody>
      </p:sp>
      <p:sp>
        <p:nvSpPr>
          <p:cNvPr id="6160" name="Rectangle 19"/>
          <p:cNvSpPr>
            <a:spLocks noChangeArrowheads="1"/>
          </p:cNvSpPr>
          <p:nvPr/>
        </p:nvSpPr>
        <p:spPr bwMode="auto">
          <a:xfrm>
            <a:off x="589280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2045</a:t>
            </a:r>
            <a:endParaRPr lang="ru-RU" altLang="uk-UA" sz="1800"/>
          </a:p>
        </p:txBody>
      </p:sp>
      <p:sp>
        <p:nvSpPr>
          <p:cNvPr id="6161" name="Rectangle 20"/>
          <p:cNvSpPr>
            <a:spLocks noChangeArrowheads="1"/>
          </p:cNvSpPr>
          <p:nvPr/>
        </p:nvSpPr>
        <p:spPr bwMode="auto">
          <a:xfrm>
            <a:off x="650557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2050</a:t>
            </a:r>
            <a:endParaRPr lang="ru-RU" altLang="uk-UA" sz="1800"/>
          </a:p>
        </p:txBody>
      </p:sp>
      <p:sp>
        <p:nvSpPr>
          <p:cNvPr id="6162" name="Rectangle 21"/>
          <p:cNvSpPr>
            <a:spLocks noChangeArrowheads="1"/>
          </p:cNvSpPr>
          <p:nvPr/>
        </p:nvSpPr>
        <p:spPr bwMode="auto">
          <a:xfrm>
            <a:off x="711676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2055</a:t>
            </a:r>
            <a:endParaRPr lang="ru-RU" altLang="uk-UA" sz="1800"/>
          </a:p>
        </p:txBody>
      </p:sp>
      <p:sp>
        <p:nvSpPr>
          <p:cNvPr id="6163" name="Rectangle 22"/>
          <p:cNvSpPr>
            <a:spLocks noChangeArrowheads="1"/>
          </p:cNvSpPr>
          <p:nvPr/>
        </p:nvSpPr>
        <p:spPr bwMode="auto">
          <a:xfrm>
            <a:off x="769302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2060</a:t>
            </a:r>
            <a:endParaRPr lang="ru-RU" altLang="uk-UA" sz="1800"/>
          </a:p>
        </p:txBody>
      </p:sp>
      <p:sp>
        <p:nvSpPr>
          <p:cNvPr id="6164" name="Rectangle 23"/>
          <p:cNvSpPr>
            <a:spLocks noChangeArrowheads="1"/>
          </p:cNvSpPr>
          <p:nvPr/>
        </p:nvSpPr>
        <p:spPr bwMode="auto">
          <a:xfrm>
            <a:off x="826928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2065</a:t>
            </a:r>
            <a:endParaRPr lang="ru-RU" altLang="uk-UA" sz="1800"/>
          </a:p>
        </p:txBody>
      </p:sp>
      <p:sp>
        <p:nvSpPr>
          <p:cNvPr id="46" name="Прямокутник 45"/>
          <p:cNvSpPr/>
          <p:nvPr/>
        </p:nvSpPr>
        <p:spPr>
          <a:xfrm>
            <a:off x="107504" y="44624"/>
            <a:ext cx="5327650" cy="288032"/>
          </a:xfrm>
          <a:prstGeom prst="rect">
            <a:avLst/>
          </a:prstGeom>
          <a:gradFill>
            <a:gsLst>
              <a:gs pos="0">
                <a:srgbClr val="A2F0B6"/>
              </a:gs>
              <a:gs pos="29000">
                <a:srgbClr val="FFFF00"/>
              </a:gs>
              <a:gs pos="43000">
                <a:srgbClr val="F8EABE"/>
              </a:gs>
              <a:gs pos="58000">
                <a:srgbClr val="FFC000"/>
              </a:gs>
              <a:gs pos="72000">
                <a:srgbClr val="F6CDA8"/>
              </a:gs>
              <a:gs pos="86000">
                <a:srgbClr val="FF7A5B"/>
              </a:gs>
              <a:gs pos="15000">
                <a:srgbClr val="DBF9E3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Rectangle 8">
            <a:hlinkHover r:id="rId20" action="ppaction://hlinksldjump"/>
          </p:cNvPr>
          <p:cNvSpPr>
            <a:spLocks noChangeArrowheads="1"/>
          </p:cNvSpPr>
          <p:nvPr/>
        </p:nvSpPr>
        <p:spPr bwMode="auto">
          <a:xfrm>
            <a:off x="1075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8" name="Rectangle 9">
            <a:hlinkHover r:id="rId21" action="ppaction://hlinksldjump"/>
          </p:cNvPr>
          <p:cNvSpPr>
            <a:spLocks noChangeArrowheads="1"/>
          </p:cNvSpPr>
          <p:nvPr/>
        </p:nvSpPr>
        <p:spPr bwMode="auto">
          <a:xfrm>
            <a:off x="71869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9" name="Rectangle 10">
            <a:hlinkHover r:id="rId22" action="ppaction://hlinksldjump"/>
          </p:cNvPr>
          <p:cNvSpPr>
            <a:spLocks noChangeArrowheads="1"/>
          </p:cNvSpPr>
          <p:nvPr/>
        </p:nvSpPr>
        <p:spPr bwMode="auto">
          <a:xfrm>
            <a:off x="12949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0" name="Rectangle 11">
            <a:hlinkHover r:id="rId23" action="ppaction://hlinksldjump"/>
          </p:cNvPr>
          <p:cNvSpPr>
            <a:spLocks noChangeArrowheads="1"/>
          </p:cNvSpPr>
          <p:nvPr/>
        </p:nvSpPr>
        <p:spPr bwMode="auto">
          <a:xfrm>
            <a:off x="187121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1" name="Rectangle 13">
            <a:hlinkHover r:id="rId24" action="ppaction://hlinksldjump"/>
          </p:cNvPr>
          <p:cNvSpPr>
            <a:spLocks noChangeArrowheads="1"/>
          </p:cNvSpPr>
          <p:nvPr/>
        </p:nvSpPr>
        <p:spPr bwMode="auto">
          <a:xfrm>
            <a:off x="2447479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2" name="Rectangle 14">
            <a:hlinkHover r:id="rId25" action="ppaction://hlinksldjump"/>
          </p:cNvPr>
          <p:cNvSpPr>
            <a:spLocks noChangeArrowheads="1"/>
          </p:cNvSpPr>
          <p:nvPr/>
        </p:nvSpPr>
        <p:spPr bwMode="auto">
          <a:xfrm>
            <a:off x="30602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3" name="Rectangle 15">
            <a:hlinkHover r:id="rId26" action="ppaction://hlinksldjump"/>
          </p:cNvPr>
          <p:cNvSpPr>
            <a:spLocks noChangeArrowheads="1"/>
          </p:cNvSpPr>
          <p:nvPr/>
        </p:nvSpPr>
        <p:spPr bwMode="auto">
          <a:xfrm>
            <a:off x="367144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4" name="Rectangle 16">
            <a:hlinkHover r:id="rId27" action="ppaction://hlinksldjump"/>
          </p:cNvPr>
          <p:cNvSpPr>
            <a:spLocks noChangeArrowheads="1"/>
          </p:cNvSpPr>
          <p:nvPr/>
        </p:nvSpPr>
        <p:spPr bwMode="auto">
          <a:xfrm>
            <a:off x="42477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5" name="Rectangle 17">
            <a:hlinkHover r:id="rId28" action="ppaction://hlinksldjump"/>
          </p:cNvPr>
          <p:cNvSpPr>
            <a:spLocks noChangeArrowheads="1"/>
          </p:cNvSpPr>
          <p:nvPr/>
        </p:nvSpPr>
        <p:spPr bwMode="auto">
          <a:xfrm>
            <a:off x="482396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pic>
        <p:nvPicPr>
          <p:cNvPr id="56" name="Рисунок 55" descr="580865728_eae09ba481_b">
            <a:hlinkClick r:id="rId2" tgtFrame="&quot;_blank&quot;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5"/>
            <a:ext cx="1379184" cy="10344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7" name="Рисунок 56" descr="2416064798_c4677fe7e0">
            <a:hlinkClick r:id="rId4" tgtFrame="&quot;_blank&quot;"/>
          </p:cNvPr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7" y="4293095"/>
            <a:ext cx="1382067" cy="10346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8" name="Рисунок 57" descr="491841510_6520ecc3c3">
            <a:hlinkClick r:id="rId6" tgtFrame="&quot;_blank&quot;"/>
          </p:cNvPr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4" y="4293095"/>
            <a:ext cx="1387677" cy="104153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9" name="Рисунок 58" descr="247484036_a13def9565">
            <a:hlinkClick r:id="rId8" tgtFrame="&quot;_blank&quot;"/>
          </p:cNvPr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332" y="4293096"/>
            <a:ext cx="1361637" cy="103465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0" name="Рисунок 59" descr="1321844706_05a5330e1f">
            <a:hlinkClick r:id="rId10" tgtFrame="&quot;_blank&quot;"/>
          </p:cNvPr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634" y="4293093"/>
            <a:ext cx="1376854" cy="103440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6" name="TextBox 65"/>
          <p:cNvSpPr txBox="1"/>
          <p:nvPr/>
        </p:nvSpPr>
        <p:spPr>
          <a:xfrm>
            <a:off x="1475656" y="39237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Під загрозою зникнення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pic>
        <p:nvPicPr>
          <p:cNvPr id="71" name="Рисунок 70" descr="1321844706_05a5330e1f">
            <a:hlinkClick r:id="rId10" tgtFrame="&quot;_blank&quot;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45059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2" name="Рисунок 71" descr="3304015021_8a3cb141f6">
            <a:hlinkClick r:id="rId12" tgtFrame="&quot;_blank&quot;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77996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3" name="Рисунок 72" descr="2753928764_5844f299b3">
            <a:hlinkClick r:id="rId14" tgtFrame="&quot;_blank&quot;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77996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4" name="Рисунок 73" descr="2408799167_935472bb94">
            <a:hlinkClick r:id="rId16" tgtFrame="&quot;_blank&quot;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5" name="Рисунок 74" descr="2402056768_c734c40bac">
            <a:hlinkClick r:id="rId18" tgtFrame="&quot;_blank&quot;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1" name="TextBox 60"/>
          <p:cNvSpPr txBox="1"/>
          <p:nvPr/>
        </p:nvSpPr>
        <p:spPr>
          <a:xfrm>
            <a:off x="143223" y="404664"/>
            <a:ext cx="334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Збільшеня</a:t>
            </a:r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 температури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62" name="Стрілка вправо 61"/>
          <p:cNvSpPr/>
          <p:nvPr/>
        </p:nvSpPr>
        <p:spPr>
          <a:xfrm>
            <a:off x="3671442" y="442420"/>
            <a:ext cx="468510" cy="305203"/>
          </a:xfrm>
          <a:prstGeom prst="rightArrow">
            <a:avLst/>
          </a:prstGeom>
          <a:solidFill>
            <a:srgbClr val="FF7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3" name="TextBox 62"/>
          <p:cNvSpPr txBox="1"/>
          <p:nvPr/>
        </p:nvSpPr>
        <p:spPr>
          <a:xfrm>
            <a:off x="2488998" y="474272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914913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86850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989152" y="474015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508346" y="474003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9" name="Прямокутник 68"/>
          <p:cNvSpPr/>
          <p:nvPr/>
        </p:nvSpPr>
        <p:spPr>
          <a:xfrm>
            <a:off x="1547663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0" name="Прямокутник 69"/>
          <p:cNvSpPr/>
          <p:nvPr/>
        </p:nvSpPr>
        <p:spPr>
          <a:xfrm>
            <a:off x="3054090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5" name="Прямокутник 84"/>
          <p:cNvSpPr/>
          <p:nvPr/>
        </p:nvSpPr>
        <p:spPr>
          <a:xfrm>
            <a:off x="4576654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6" name="Прямокутник 85"/>
          <p:cNvSpPr/>
          <p:nvPr/>
        </p:nvSpPr>
        <p:spPr>
          <a:xfrm>
            <a:off x="6067785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7" name="Прямокутник 86"/>
          <p:cNvSpPr/>
          <p:nvPr/>
        </p:nvSpPr>
        <p:spPr>
          <a:xfrm>
            <a:off x="7581784" y="4300227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8" name="Прямокутник 87"/>
          <p:cNvSpPr/>
          <p:nvPr/>
        </p:nvSpPr>
        <p:spPr>
          <a:xfrm>
            <a:off x="1547663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9" name="Прямокутник 88"/>
          <p:cNvSpPr/>
          <p:nvPr/>
        </p:nvSpPr>
        <p:spPr>
          <a:xfrm>
            <a:off x="3054090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0" name="Прямокутник 89"/>
          <p:cNvSpPr/>
          <p:nvPr/>
        </p:nvSpPr>
        <p:spPr>
          <a:xfrm>
            <a:off x="4576654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1" name="Прямокутник 90"/>
          <p:cNvSpPr/>
          <p:nvPr/>
        </p:nvSpPr>
        <p:spPr>
          <a:xfrm>
            <a:off x="6067785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92" name="Рисунок 91" descr="580865728_eae09ba481_b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2" y="1124744"/>
            <a:ext cx="3549865" cy="26624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3" name="Рисунок 92" descr="2416064798_c4677fe7e0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6630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4" name="Рисунок 93" descr="491841510_6520ecc3c3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4"/>
            <a:ext cx="3571725" cy="268080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5" name="Рисунок 94" descr="247484036_a13def9565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5"/>
            <a:ext cx="3504701" cy="26630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6" name="Рисунок 95" descr="1321844706_05a5330e1f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2"/>
            <a:ext cx="3543868" cy="26624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7" name="Рисунок 96" descr="3304015021_8a3cb141f6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1" y="1124744"/>
            <a:ext cx="3549865" cy="28032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8" name="Рисунок 97" descr="2753928764_5844f299b3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9" name="Рисунок 98" descr="2408799167_935472bb94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1" y="1131630"/>
            <a:ext cx="3546867" cy="27855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0" name="Рисунок 99" descr="2402056768_c734c40bac">
            <a:hlinkClick r:id="rId18" tgtFrame="&quot;_blank&quot;"/>
          </p:cNvPr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8" y="1124744"/>
            <a:ext cx="3521470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1" name="Прямокутник 100"/>
          <p:cNvSpPr/>
          <p:nvPr/>
        </p:nvSpPr>
        <p:spPr>
          <a:xfrm>
            <a:off x="143223" y="2708920"/>
            <a:ext cx="3204641" cy="1208218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19 -0.25162 L -4.72222E-6 1.1111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87" y="1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Рисунок 79" descr="580865728_eae09ba481_b">
            <a:hlinkClick r:id="rId2" tgtFrame="&quot;_blank&quot;"/>
          </p:cNvPr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45060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5" name="Рисунок 84" descr="2416064798_c4677fe7e0">
            <a:hlinkClick r:id="rId4" tgtFrame="&quot;_blank&quot;"/>
          </p:cNvPr>
          <p:cNvPicPr/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45060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6" name="Рисунок 85" descr="491841510_6520ecc3c3">
            <a:hlinkClick r:id="rId6" tgtFrame="&quot;_blank&quot;"/>
          </p:cNvPr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45061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7" name="Рисунок 86" descr="247484036_a13def9565">
            <a:hlinkClick r:id="rId8" tgtFrame="&quot;_blank&quot;"/>
          </p:cNvPr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45062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8" name="Рисунок 87" descr="1321844706_05a5330e1f">
            <a:hlinkClick r:id="rId10" tgtFrame="&quot;_blank&quot;"/>
          </p:cNvPr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45059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9" name="Рисунок 88" descr="3304015021_8a3cb141f6">
            <a:hlinkClick r:id="rId12" tgtFrame="&quot;_blank&quot;"/>
          </p:cNvPr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77996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0" name="Рисунок 89" descr="2753928764_5844f299b3">
            <a:hlinkClick r:id="rId14" tgtFrame="&quot;_blank&quot;"/>
          </p:cNvPr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77996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1" name="Рисунок 90" descr="2408799167_935472bb94">
            <a:hlinkClick r:id="rId16" tgtFrame="&quot;_blank&quot;"/>
          </p:cNvPr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2" name="Рисунок 91" descr="2402056768_c734c40bac">
            <a:hlinkClick r:id="rId18" tgtFrame="&quot;_blank&quot;"/>
          </p:cNvPr>
          <p:cNvPicPr/>
          <p:nvPr/>
        </p:nvPicPr>
        <p:blipFill>
          <a:blip r:embed="rId1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1" name="Рисунок 80" descr="3304015021_8a3cb141f6">
            <a:hlinkClick r:id="rId12" tgtFrame="&quot;_blank&quot;"/>
          </p:cNvPr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5873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2" name="Рисунок 81" descr="2753928764_5844f299b3">
            <a:hlinkClick r:id="rId14" tgtFrame="&quot;_blank&quot;"/>
          </p:cNvPr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85873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3" name="Рисунок 82" descr="2408799167_935472bb94">
            <a:hlinkClick r:id="rId16" tgtFrame="&quot;_blank&quot;"/>
          </p:cNvPr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92759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4" name="Рисунок 83" descr="2402056768_c734c40bac">
            <a:hlinkClick r:id="rId18" tgtFrame="&quot;_blank&quot;"/>
          </p:cNvPr>
          <p:cNvPicPr/>
          <p:nvPr/>
        </p:nvPicPr>
        <p:blipFill>
          <a:blip r:embed="rId1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85873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6" name="Рисунок 55" descr="580865728_eae09ba481_b">
            <a:hlinkClick r:id="rId2" tgtFrame="&quot;_blank&quot;"/>
          </p:cNvPr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5"/>
            <a:ext cx="1379184" cy="10344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7170" name="Freeform 4"/>
          <p:cNvSpPr>
            <a:spLocks/>
          </p:cNvSpPr>
          <p:nvPr/>
        </p:nvSpPr>
        <p:spPr bwMode="auto">
          <a:xfrm>
            <a:off x="-36513" y="-100013"/>
            <a:ext cx="9217026" cy="1225551"/>
          </a:xfrm>
          <a:custGeom>
            <a:avLst/>
            <a:gdLst>
              <a:gd name="T0" fmla="*/ 113407837 w 5806"/>
              <a:gd name="T1" fmla="*/ 1257559789 h 772"/>
              <a:gd name="T2" fmla="*/ 1600300186 w 5806"/>
              <a:gd name="T3" fmla="*/ 1144153459 h 772"/>
              <a:gd name="T4" fmla="*/ 2147483646 w 5806"/>
              <a:gd name="T5" fmla="*/ 688004011 h 772"/>
              <a:gd name="T6" fmla="*/ 2147483646 w 5806"/>
              <a:gd name="T7" fmla="*/ 801410341 h 772"/>
              <a:gd name="T8" fmla="*/ 2147483646 w 5806"/>
              <a:gd name="T9" fmla="*/ 1030745541 h 772"/>
              <a:gd name="T10" fmla="*/ 2147483646 w 5806"/>
              <a:gd name="T11" fmla="*/ 801410341 h 772"/>
              <a:gd name="T12" fmla="*/ 2147483646 w 5806"/>
              <a:gd name="T13" fmla="*/ 1373487071 h 772"/>
              <a:gd name="T14" fmla="*/ 2147483646 w 5806"/>
              <a:gd name="T15" fmla="*/ 1945563800 h 772"/>
              <a:gd name="T16" fmla="*/ 2147483646 w 5806"/>
              <a:gd name="T17" fmla="*/ 1486894988 h 772"/>
              <a:gd name="T18" fmla="*/ 2147483646 w 5806"/>
              <a:gd name="T19" fmla="*/ 914818259 h 772"/>
              <a:gd name="T20" fmla="*/ 2147483646 w 5806"/>
              <a:gd name="T21" fmla="*/ 914818259 h 772"/>
              <a:gd name="T22" fmla="*/ 2147483646 w 5806"/>
              <a:gd name="T23" fmla="*/ 1486894988 h 772"/>
              <a:gd name="T24" fmla="*/ 2147483646 w 5806"/>
              <a:gd name="T25" fmla="*/ 1600301318 h 772"/>
              <a:gd name="T26" fmla="*/ 2147483646 w 5806"/>
              <a:gd name="T27" fmla="*/ 0 h 772"/>
              <a:gd name="T28" fmla="*/ 0 w 5806"/>
              <a:gd name="T29" fmla="*/ 115927282 h 772"/>
              <a:gd name="T30" fmla="*/ 0 w 5806"/>
              <a:gd name="T31" fmla="*/ 1373487071 h 772"/>
              <a:gd name="T32" fmla="*/ 113407837 w 5806"/>
              <a:gd name="T33" fmla="*/ 1257559789 h 7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06" h="772">
                <a:moveTo>
                  <a:pt x="45" y="499"/>
                </a:moveTo>
                <a:lnTo>
                  <a:pt x="635" y="454"/>
                </a:lnTo>
                <a:lnTo>
                  <a:pt x="1134" y="273"/>
                </a:lnTo>
                <a:lnTo>
                  <a:pt x="1724" y="318"/>
                </a:lnTo>
                <a:lnTo>
                  <a:pt x="2223" y="409"/>
                </a:lnTo>
                <a:lnTo>
                  <a:pt x="2585" y="318"/>
                </a:lnTo>
                <a:lnTo>
                  <a:pt x="3084" y="545"/>
                </a:lnTo>
                <a:lnTo>
                  <a:pt x="3493" y="772"/>
                </a:lnTo>
                <a:lnTo>
                  <a:pt x="4355" y="590"/>
                </a:lnTo>
                <a:lnTo>
                  <a:pt x="4763" y="363"/>
                </a:lnTo>
                <a:lnTo>
                  <a:pt x="5216" y="363"/>
                </a:lnTo>
                <a:lnTo>
                  <a:pt x="5625" y="590"/>
                </a:lnTo>
                <a:lnTo>
                  <a:pt x="5806" y="635"/>
                </a:lnTo>
                <a:lnTo>
                  <a:pt x="5806" y="0"/>
                </a:lnTo>
                <a:lnTo>
                  <a:pt x="0" y="46"/>
                </a:lnTo>
                <a:lnTo>
                  <a:pt x="0" y="545"/>
                </a:lnTo>
                <a:lnTo>
                  <a:pt x="45" y="49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080" name="Freeform 27"/>
          <p:cNvSpPr>
            <a:spLocks/>
          </p:cNvSpPr>
          <p:nvPr/>
        </p:nvSpPr>
        <p:spPr bwMode="auto">
          <a:xfrm>
            <a:off x="-53975" y="-100013"/>
            <a:ext cx="9250363" cy="2349501"/>
          </a:xfrm>
          <a:custGeom>
            <a:avLst/>
            <a:gdLst>
              <a:gd name="T0" fmla="*/ 104775 w 5827"/>
              <a:gd name="T1" fmla="*/ 1518438 h 1815"/>
              <a:gd name="T2" fmla="*/ 1041400 w 5827"/>
              <a:gd name="T3" fmla="*/ 1381222 h 1815"/>
              <a:gd name="T4" fmla="*/ 1833563 w 5827"/>
              <a:gd name="T5" fmla="*/ 831063 h 1815"/>
              <a:gd name="T6" fmla="*/ 2770188 w 5827"/>
              <a:gd name="T7" fmla="*/ 968279 h 1815"/>
              <a:gd name="T8" fmla="*/ 3562350 w 5827"/>
              <a:gd name="T9" fmla="*/ 1244006 h 1815"/>
              <a:gd name="T10" fmla="*/ 4137025 w 5827"/>
              <a:gd name="T11" fmla="*/ 968279 h 1815"/>
              <a:gd name="T12" fmla="*/ 4929188 w 5827"/>
              <a:gd name="T13" fmla="*/ 1658243 h 1815"/>
              <a:gd name="T14" fmla="*/ 5578475 w 5827"/>
              <a:gd name="T15" fmla="*/ 2349501 h 1815"/>
              <a:gd name="T16" fmla="*/ 6946900 w 5827"/>
              <a:gd name="T17" fmla="*/ 1795459 h 1815"/>
              <a:gd name="T18" fmla="*/ 7594600 w 5827"/>
              <a:gd name="T19" fmla="*/ 1105495 h 1815"/>
              <a:gd name="T20" fmla="*/ 8313738 w 5827"/>
              <a:gd name="T21" fmla="*/ 1105495 h 1815"/>
              <a:gd name="T22" fmla="*/ 8963025 w 5827"/>
              <a:gd name="T23" fmla="*/ 1795459 h 1815"/>
              <a:gd name="T24" fmla="*/ 9250363 w 5827"/>
              <a:gd name="T25" fmla="*/ 1932675 h 1815"/>
              <a:gd name="T26" fmla="*/ 9250363 w 5827"/>
              <a:gd name="T27" fmla="*/ 0 h 1815"/>
              <a:gd name="T28" fmla="*/ 9525 w 5827"/>
              <a:gd name="T29" fmla="*/ 31068 h 1815"/>
              <a:gd name="T30" fmla="*/ 0 w 5827"/>
              <a:gd name="T31" fmla="*/ 1647887 h 1815"/>
              <a:gd name="T32" fmla="*/ 104775 w 5827"/>
              <a:gd name="T33" fmla="*/ 1518438 h 18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27" h="1815">
                <a:moveTo>
                  <a:pt x="66" y="1173"/>
                </a:moveTo>
                <a:lnTo>
                  <a:pt x="656" y="1067"/>
                </a:lnTo>
                <a:lnTo>
                  <a:pt x="1155" y="642"/>
                </a:lnTo>
                <a:lnTo>
                  <a:pt x="1745" y="748"/>
                </a:lnTo>
                <a:lnTo>
                  <a:pt x="2244" y="961"/>
                </a:lnTo>
                <a:lnTo>
                  <a:pt x="2606" y="748"/>
                </a:lnTo>
                <a:lnTo>
                  <a:pt x="3105" y="1281"/>
                </a:lnTo>
                <a:lnTo>
                  <a:pt x="3514" y="1815"/>
                </a:lnTo>
                <a:lnTo>
                  <a:pt x="4376" y="1387"/>
                </a:lnTo>
                <a:lnTo>
                  <a:pt x="4784" y="854"/>
                </a:lnTo>
                <a:lnTo>
                  <a:pt x="5237" y="854"/>
                </a:lnTo>
                <a:lnTo>
                  <a:pt x="5646" y="1387"/>
                </a:lnTo>
                <a:lnTo>
                  <a:pt x="5827" y="1493"/>
                </a:lnTo>
                <a:lnTo>
                  <a:pt x="5827" y="0"/>
                </a:lnTo>
                <a:lnTo>
                  <a:pt x="6" y="24"/>
                </a:lnTo>
                <a:lnTo>
                  <a:pt x="0" y="1273"/>
                </a:lnTo>
                <a:lnTo>
                  <a:pt x="66" y="1173"/>
                </a:lnTo>
                <a:close/>
              </a:path>
            </a:pathLst>
          </a:custGeom>
          <a:solidFill>
            <a:schemeClr val="bg1"/>
          </a:solidFill>
          <a:ln w="95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80000">
                  <a:srgbClr val="D5F7FF"/>
                </a:gs>
                <a:gs pos="92000">
                  <a:srgbClr val="BDF2FF"/>
                </a:gs>
                <a:gs pos="61000">
                  <a:schemeClr val="bg1"/>
                </a:gs>
                <a:gs pos="100000">
                  <a:srgbClr val="BDF2FF"/>
                </a:gs>
              </a:gsLst>
              <a:lin ang="0" scaled="0"/>
              <a:tileRect/>
            </a:gra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uk-UA"/>
          </a:p>
        </p:txBody>
      </p:sp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1990</a:t>
            </a:r>
            <a:endParaRPr lang="ru-RU" altLang="uk-UA" sz="1800"/>
          </a:p>
        </p:txBody>
      </p:sp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61118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1995</a:t>
            </a:r>
            <a:endParaRPr lang="ru-RU" altLang="uk-UA" sz="1800"/>
          </a:p>
        </p:txBody>
      </p:sp>
      <p:sp>
        <p:nvSpPr>
          <p:cNvPr id="7176" name="Rectangle 10"/>
          <p:cNvSpPr>
            <a:spLocks noChangeArrowheads="1"/>
          </p:cNvSpPr>
          <p:nvPr/>
        </p:nvSpPr>
        <p:spPr bwMode="auto">
          <a:xfrm>
            <a:off x="118745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2000</a:t>
            </a:r>
            <a:endParaRPr lang="ru-RU" altLang="uk-UA" sz="1800"/>
          </a:p>
        </p:txBody>
      </p:sp>
      <p:sp>
        <p:nvSpPr>
          <p:cNvPr id="7177" name="Rectangle 11"/>
          <p:cNvSpPr>
            <a:spLocks noChangeArrowheads="1"/>
          </p:cNvSpPr>
          <p:nvPr/>
        </p:nvSpPr>
        <p:spPr bwMode="auto">
          <a:xfrm>
            <a:off x="176371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2005</a:t>
            </a:r>
            <a:endParaRPr lang="ru-RU" altLang="uk-UA" sz="1800"/>
          </a:p>
        </p:txBody>
      </p:sp>
      <p:sp>
        <p:nvSpPr>
          <p:cNvPr id="7178" name="Rectangle 13"/>
          <p:cNvSpPr>
            <a:spLocks noChangeArrowheads="1"/>
          </p:cNvSpPr>
          <p:nvPr/>
        </p:nvSpPr>
        <p:spPr bwMode="auto">
          <a:xfrm>
            <a:off x="233997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2010</a:t>
            </a:r>
            <a:endParaRPr lang="ru-RU" altLang="uk-UA" sz="1800"/>
          </a:p>
        </p:txBody>
      </p:sp>
      <p:sp>
        <p:nvSpPr>
          <p:cNvPr id="7179" name="Rectangle 14"/>
          <p:cNvSpPr>
            <a:spLocks noChangeArrowheads="1"/>
          </p:cNvSpPr>
          <p:nvPr/>
        </p:nvSpPr>
        <p:spPr bwMode="auto">
          <a:xfrm>
            <a:off x="295275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2015</a:t>
            </a:r>
            <a:endParaRPr lang="ru-RU" altLang="uk-UA" sz="1800"/>
          </a:p>
        </p:txBody>
      </p:sp>
      <p:sp>
        <p:nvSpPr>
          <p:cNvPr id="7180" name="Rectangle 15"/>
          <p:cNvSpPr>
            <a:spLocks noChangeArrowheads="1"/>
          </p:cNvSpPr>
          <p:nvPr/>
        </p:nvSpPr>
        <p:spPr bwMode="auto">
          <a:xfrm>
            <a:off x="356393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2020</a:t>
            </a:r>
            <a:endParaRPr lang="ru-RU" altLang="uk-UA" sz="1800"/>
          </a:p>
        </p:txBody>
      </p:sp>
      <p:sp>
        <p:nvSpPr>
          <p:cNvPr id="7181" name="Rectangle 16"/>
          <p:cNvSpPr>
            <a:spLocks noChangeArrowheads="1"/>
          </p:cNvSpPr>
          <p:nvPr/>
        </p:nvSpPr>
        <p:spPr bwMode="auto">
          <a:xfrm>
            <a:off x="414020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2025</a:t>
            </a:r>
            <a:endParaRPr lang="ru-RU" altLang="uk-UA" sz="1800"/>
          </a:p>
        </p:txBody>
      </p:sp>
      <p:sp>
        <p:nvSpPr>
          <p:cNvPr id="7182" name="Rectangle 17"/>
          <p:cNvSpPr>
            <a:spLocks noChangeArrowheads="1"/>
          </p:cNvSpPr>
          <p:nvPr/>
        </p:nvSpPr>
        <p:spPr bwMode="auto">
          <a:xfrm>
            <a:off x="471646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2030</a:t>
            </a:r>
            <a:endParaRPr lang="ru-RU" altLang="uk-UA" sz="1800"/>
          </a:p>
        </p:txBody>
      </p:sp>
      <p:sp>
        <p:nvSpPr>
          <p:cNvPr id="7183" name="Rectangle 18"/>
          <p:cNvSpPr>
            <a:spLocks noChangeArrowheads="1"/>
          </p:cNvSpPr>
          <p:nvPr/>
        </p:nvSpPr>
        <p:spPr bwMode="auto">
          <a:xfrm>
            <a:off x="529272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2040</a:t>
            </a:r>
            <a:endParaRPr lang="ru-RU" altLang="uk-UA" sz="1800"/>
          </a:p>
        </p:txBody>
      </p:sp>
      <p:sp>
        <p:nvSpPr>
          <p:cNvPr id="7184" name="Rectangle 19"/>
          <p:cNvSpPr>
            <a:spLocks noChangeArrowheads="1"/>
          </p:cNvSpPr>
          <p:nvPr/>
        </p:nvSpPr>
        <p:spPr bwMode="auto">
          <a:xfrm>
            <a:off x="589280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2045</a:t>
            </a:r>
            <a:endParaRPr lang="ru-RU" altLang="uk-UA" sz="1800"/>
          </a:p>
        </p:txBody>
      </p:sp>
      <p:sp>
        <p:nvSpPr>
          <p:cNvPr id="7185" name="Rectangle 20"/>
          <p:cNvSpPr>
            <a:spLocks noChangeArrowheads="1"/>
          </p:cNvSpPr>
          <p:nvPr/>
        </p:nvSpPr>
        <p:spPr bwMode="auto">
          <a:xfrm>
            <a:off x="650557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2050</a:t>
            </a:r>
            <a:endParaRPr lang="ru-RU" altLang="uk-UA" sz="1800"/>
          </a:p>
        </p:txBody>
      </p:sp>
      <p:sp>
        <p:nvSpPr>
          <p:cNvPr id="7186" name="Rectangle 21"/>
          <p:cNvSpPr>
            <a:spLocks noChangeArrowheads="1"/>
          </p:cNvSpPr>
          <p:nvPr/>
        </p:nvSpPr>
        <p:spPr bwMode="auto">
          <a:xfrm>
            <a:off x="711676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2055</a:t>
            </a:r>
            <a:endParaRPr lang="ru-RU" altLang="uk-UA" sz="1800"/>
          </a:p>
        </p:txBody>
      </p:sp>
      <p:sp>
        <p:nvSpPr>
          <p:cNvPr id="7187" name="Rectangle 22"/>
          <p:cNvSpPr>
            <a:spLocks noChangeArrowheads="1"/>
          </p:cNvSpPr>
          <p:nvPr/>
        </p:nvSpPr>
        <p:spPr bwMode="auto">
          <a:xfrm>
            <a:off x="769302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2060</a:t>
            </a:r>
            <a:endParaRPr lang="ru-RU" altLang="uk-UA" sz="1800"/>
          </a:p>
        </p:txBody>
      </p:sp>
      <p:sp>
        <p:nvSpPr>
          <p:cNvPr id="7188" name="Rectangle 23"/>
          <p:cNvSpPr>
            <a:spLocks noChangeArrowheads="1"/>
          </p:cNvSpPr>
          <p:nvPr/>
        </p:nvSpPr>
        <p:spPr bwMode="auto">
          <a:xfrm>
            <a:off x="826928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2065</a:t>
            </a:r>
            <a:endParaRPr lang="ru-RU" altLang="uk-UA" sz="1800"/>
          </a:p>
        </p:txBody>
      </p:sp>
      <p:sp>
        <p:nvSpPr>
          <p:cNvPr id="46" name="Прямокутник 45"/>
          <p:cNvSpPr/>
          <p:nvPr/>
        </p:nvSpPr>
        <p:spPr>
          <a:xfrm>
            <a:off x="107504" y="44624"/>
            <a:ext cx="5327650" cy="288032"/>
          </a:xfrm>
          <a:prstGeom prst="rect">
            <a:avLst/>
          </a:prstGeom>
          <a:gradFill>
            <a:gsLst>
              <a:gs pos="0">
                <a:srgbClr val="A2F0B6"/>
              </a:gs>
              <a:gs pos="29000">
                <a:srgbClr val="FFFF00"/>
              </a:gs>
              <a:gs pos="43000">
                <a:srgbClr val="F8EABE"/>
              </a:gs>
              <a:gs pos="58000">
                <a:srgbClr val="FFC000"/>
              </a:gs>
              <a:gs pos="72000">
                <a:srgbClr val="F6CDA8"/>
              </a:gs>
              <a:gs pos="86000">
                <a:srgbClr val="FF7A5B"/>
              </a:gs>
              <a:gs pos="15000">
                <a:srgbClr val="DBF9E3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Rectangle 8">
            <a:hlinkHover r:id="rId21" action="ppaction://hlinksldjump"/>
          </p:cNvPr>
          <p:cNvSpPr>
            <a:spLocks noChangeArrowheads="1"/>
          </p:cNvSpPr>
          <p:nvPr/>
        </p:nvSpPr>
        <p:spPr bwMode="auto">
          <a:xfrm>
            <a:off x="1075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8" name="Rectangle 9">
            <a:hlinkHover r:id="rId22" action="ppaction://hlinksldjump"/>
          </p:cNvPr>
          <p:cNvSpPr>
            <a:spLocks noChangeArrowheads="1"/>
          </p:cNvSpPr>
          <p:nvPr/>
        </p:nvSpPr>
        <p:spPr bwMode="auto">
          <a:xfrm>
            <a:off x="71869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9" name="Rectangle 10">
            <a:hlinkHover r:id="rId23" action="ppaction://hlinksldjump"/>
          </p:cNvPr>
          <p:cNvSpPr>
            <a:spLocks noChangeArrowheads="1"/>
          </p:cNvSpPr>
          <p:nvPr/>
        </p:nvSpPr>
        <p:spPr bwMode="auto">
          <a:xfrm>
            <a:off x="12949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0" name="Rectangle 11">
            <a:hlinkHover r:id="rId24" action="ppaction://hlinksldjump"/>
          </p:cNvPr>
          <p:cNvSpPr>
            <a:spLocks noChangeArrowheads="1"/>
          </p:cNvSpPr>
          <p:nvPr/>
        </p:nvSpPr>
        <p:spPr bwMode="auto">
          <a:xfrm>
            <a:off x="187121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1" name="Rectangle 13">
            <a:hlinkHover r:id="rId25" action="ppaction://hlinksldjump"/>
          </p:cNvPr>
          <p:cNvSpPr>
            <a:spLocks noChangeArrowheads="1"/>
          </p:cNvSpPr>
          <p:nvPr/>
        </p:nvSpPr>
        <p:spPr bwMode="auto">
          <a:xfrm>
            <a:off x="2447479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2" name="Rectangle 14">
            <a:hlinkHover r:id="rId26" action="ppaction://hlinksldjump"/>
          </p:cNvPr>
          <p:cNvSpPr>
            <a:spLocks noChangeArrowheads="1"/>
          </p:cNvSpPr>
          <p:nvPr/>
        </p:nvSpPr>
        <p:spPr bwMode="auto">
          <a:xfrm>
            <a:off x="30602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3" name="Rectangle 15">
            <a:hlinkHover r:id="rId27" action="ppaction://hlinksldjump"/>
          </p:cNvPr>
          <p:cNvSpPr>
            <a:spLocks noChangeArrowheads="1"/>
          </p:cNvSpPr>
          <p:nvPr/>
        </p:nvSpPr>
        <p:spPr bwMode="auto">
          <a:xfrm>
            <a:off x="367144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4" name="Rectangle 16">
            <a:hlinkHover r:id="rId28" action="ppaction://hlinksldjump"/>
          </p:cNvPr>
          <p:cNvSpPr>
            <a:spLocks noChangeArrowheads="1"/>
          </p:cNvSpPr>
          <p:nvPr/>
        </p:nvSpPr>
        <p:spPr bwMode="auto">
          <a:xfrm>
            <a:off x="42477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5" name="Rectangle 17">
            <a:hlinkHover r:id="rId29" action="ppaction://hlinksldjump"/>
          </p:cNvPr>
          <p:cNvSpPr>
            <a:spLocks noChangeArrowheads="1"/>
          </p:cNvSpPr>
          <p:nvPr/>
        </p:nvSpPr>
        <p:spPr bwMode="auto">
          <a:xfrm>
            <a:off x="482396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pic>
        <p:nvPicPr>
          <p:cNvPr id="57" name="Рисунок 56" descr="2416064798_c4677fe7e0">
            <a:hlinkClick r:id="rId4" tgtFrame="&quot;_blank&quot;"/>
          </p:cNvPr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7" y="4293095"/>
            <a:ext cx="1382067" cy="10346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8" name="Рисунок 57" descr="491841510_6520ecc3c3">
            <a:hlinkClick r:id="rId6" tgtFrame="&quot;_blank&quot;"/>
          </p:cNvPr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4" y="4293095"/>
            <a:ext cx="1387677" cy="104153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9" name="Рисунок 58" descr="247484036_a13def9565">
            <a:hlinkClick r:id="rId8" tgtFrame="&quot;_blank&quot;"/>
          </p:cNvPr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332" y="4293096"/>
            <a:ext cx="1361637" cy="103465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0" name="Рисунок 59" descr="1321844706_05a5330e1f">
            <a:hlinkClick r:id="rId10" tgtFrame="&quot;_blank&quot;"/>
          </p:cNvPr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634" y="4293093"/>
            <a:ext cx="1376854" cy="103440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1" name="Рисунок 60" descr="3304015021_8a3cb141f6">
            <a:hlinkClick r:id="rId12" tgtFrame="&quot;_blank&quot;"/>
          </p:cNvPr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5445224"/>
            <a:ext cx="1379184" cy="108910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6" name="TextBox 65"/>
          <p:cNvSpPr txBox="1"/>
          <p:nvPr/>
        </p:nvSpPr>
        <p:spPr>
          <a:xfrm>
            <a:off x="1475656" y="39237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Під загрозою зникнення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pic>
        <p:nvPicPr>
          <p:cNvPr id="72" name="Рисунок 71" descr="3304015021_8a3cb141f6">
            <a:hlinkClick r:id="rId12" tgtFrame="&quot;_blank&quot;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77996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3" name="Рисунок 72" descr="2753928764_5844f299b3">
            <a:hlinkClick r:id="rId14" tgtFrame="&quot;_blank&quot;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77996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4" name="Рисунок 73" descr="2408799167_935472bb94">
            <a:hlinkClick r:id="rId16" tgtFrame="&quot;_blank&quot;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5" name="Рисунок 74" descr="2402056768_c734c40bac">
            <a:hlinkClick r:id="rId18" tgtFrame="&quot;_blank&quot;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2" name="TextBox 61"/>
          <p:cNvSpPr txBox="1"/>
          <p:nvPr/>
        </p:nvSpPr>
        <p:spPr>
          <a:xfrm>
            <a:off x="143223" y="404664"/>
            <a:ext cx="334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Збільшеня</a:t>
            </a:r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 температури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63" name="Стрілка вправо 62"/>
          <p:cNvSpPr/>
          <p:nvPr/>
        </p:nvSpPr>
        <p:spPr>
          <a:xfrm>
            <a:off x="3671442" y="442420"/>
            <a:ext cx="468510" cy="305203"/>
          </a:xfrm>
          <a:prstGeom prst="rightArrow">
            <a:avLst/>
          </a:prstGeom>
          <a:solidFill>
            <a:srgbClr val="FF7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4" name="TextBox 63"/>
          <p:cNvSpPr txBox="1"/>
          <p:nvPr/>
        </p:nvSpPr>
        <p:spPr>
          <a:xfrm>
            <a:off x="2488998" y="474272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914913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486850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989152" y="474015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508346" y="474003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482220" y="594416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96" name="Прямокутник 95"/>
          <p:cNvSpPr/>
          <p:nvPr/>
        </p:nvSpPr>
        <p:spPr>
          <a:xfrm>
            <a:off x="1547663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7" name="Прямокутник 96"/>
          <p:cNvSpPr/>
          <p:nvPr/>
        </p:nvSpPr>
        <p:spPr>
          <a:xfrm>
            <a:off x="3054090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8" name="Прямокутник 97"/>
          <p:cNvSpPr/>
          <p:nvPr/>
        </p:nvSpPr>
        <p:spPr>
          <a:xfrm>
            <a:off x="4576654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9" name="Прямокутник 98"/>
          <p:cNvSpPr/>
          <p:nvPr/>
        </p:nvSpPr>
        <p:spPr>
          <a:xfrm>
            <a:off x="6067785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0" name="Прямокутник 99"/>
          <p:cNvSpPr/>
          <p:nvPr/>
        </p:nvSpPr>
        <p:spPr>
          <a:xfrm>
            <a:off x="7581784" y="4300227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1" name="Прямокутник 100"/>
          <p:cNvSpPr/>
          <p:nvPr/>
        </p:nvSpPr>
        <p:spPr>
          <a:xfrm>
            <a:off x="1547663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2" name="Прямокутник 101"/>
          <p:cNvSpPr/>
          <p:nvPr/>
        </p:nvSpPr>
        <p:spPr>
          <a:xfrm>
            <a:off x="3054090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3" name="Прямокутник 102"/>
          <p:cNvSpPr/>
          <p:nvPr/>
        </p:nvSpPr>
        <p:spPr>
          <a:xfrm>
            <a:off x="4576654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4" name="Прямокутник 103"/>
          <p:cNvSpPr/>
          <p:nvPr/>
        </p:nvSpPr>
        <p:spPr>
          <a:xfrm>
            <a:off x="6067785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5" name="Рисунок 104" descr="580865728_eae09ba481_b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2" y="1124744"/>
            <a:ext cx="3549865" cy="26624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6" name="Рисунок 105" descr="2416064798_c4677fe7e0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6630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7" name="Рисунок 106" descr="491841510_6520ecc3c3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4"/>
            <a:ext cx="3571725" cy="268080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8" name="Рисунок 107" descr="247484036_a13def9565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5"/>
            <a:ext cx="3504701" cy="26630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9" name="Рисунок 108" descr="1321844706_05a5330e1f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2"/>
            <a:ext cx="3543868" cy="26624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0" name="Рисунок 109" descr="3304015021_8a3cb141f6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1" y="1124744"/>
            <a:ext cx="3549865" cy="28032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1" name="Рисунок 110" descr="2753928764_5844f299b3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2" name="Рисунок 111" descr="2408799167_935472bb94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1" y="1131630"/>
            <a:ext cx="3546867" cy="27855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3" name="Рисунок 112" descr="2402056768_c734c40bac">
            <a:hlinkClick r:id="rId18" tgtFrame="&quot;_blank&quot;"/>
          </p:cNvPr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8" y="1124744"/>
            <a:ext cx="3521470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14" name="Прямокутник 113"/>
          <p:cNvSpPr/>
          <p:nvPr/>
        </p:nvSpPr>
        <p:spPr>
          <a:xfrm>
            <a:off x="143223" y="2708920"/>
            <a:ext cx="3204641" cy="1208218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68 -0.36296 L 1.94444E-6 3.7037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4" y="1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Рисунок 75" descr="580865728_eae09ba481_b">
            <a:hlinkClick r:id="rId2" tgtFrame="&quot;_blank&quot;"/>
          </p:cNvPr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7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7" name="Рисунок 76" descr="2416064798_c4677fe7e0">
            <a:hlinkClick r:id="rId4" tgtFrame="&quot;_blank&quot;"/>
          </p:cNvPr>
          <p:cNvPicPr/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52937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8" name="Рисунок 77" descr="491841510_6520ecc3c3">
            <a:hlinkClick r:id="rId6" tgtFrame="&quot;_blank&quot;"/>
          </p:cNvPr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52938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9" name="Рисунок 78" descr="247484036_a13def9565">
            <a:hlinkClick r:id="rId8" tgtFrame="&quot;_blank&quot;"/>
          </p:cNvPr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52939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0" name="Рисунок 79" descr="1321844706_05a5330e1f">
            <a:hlinkClick r:id="rId10" tgtFrame="&quot;_blank&quot;"/>
          </p:cNvPr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52936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1" name="Рисунок 80" descr="3304015021_8a3cb141f6">
            <a:hlinkClick r:id="rId12" tgtFrame="&quot;_blank&quot;"/>
          </p:cNvPr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5873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2" name="Рисунок 81" descr="2753928764_5844f299b3">
            <a:hlinkClick r:id="rId14" tgtFrame="&quot;_blank&quot;"/>
          </p:cNvPr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85873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3" name="Рисунок 82" descr="2408799167_935472bb94">
            <a:hlinkClick r:id="rId16" tgtFrame="&quot;_blank&quot;"/>
          </p:cNvPr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92759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4" name="Рисунок 83" descr="2402056768_c734c40bac">
            <a:hlinkClick r:id="rId18" tgtFrame="&quot;_blank&quot;"/>
          </p:cNvPr>
          <p:cNvPicPr/>
          <p:nvPr/>
        </p:nvPicPr>
        <p:blipFill>
          <a:blip r:embed="rId1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85873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8194" name="Freeform 4"/>
          <p:cNvSpPr>
            <a:spLocks/>
          </p:cNvSpPr>
          <p:nvPr/>
        </p:nvSpPr>
        <p:spPr bwMode="auto">
          <a:xfrm>
            <a:off x="-36513" y="-100013"/>
            <a:ext cx="9217026" cy="1225551"/>
          </a:xfrm>
          <a:custGeom>
            <a:avLst/>
            <a:gdLst>
              <a:gd name="T0" fmla="*/ 113407837 w 5806"/>
              <a:gd name="T1" fmla="*/ 1257559789 h 772"/>
              <a:gd name="T2" fmla="*/ 1600300186 w 5806"/>
              <a:gd name="T3" fmla="*/ 1144153459 h 772"/>
              <a:gd name="T4" fmla="*/ 2147483646 w 5806"/>
              <a:gd name="T5" fmla="*/ 688004011 h 772"/>
              <a:gd name="T6" fmla="*/ 2147483646 w 5806"/>
              <a:gd name="T7" fmla="*/ 801410341 h 772"/>
              <a:gd name="T8" fmla="*/ 2147483646 w 5806"/>
              <a:gd name="T9" fmla="*/ 1030745541 h 772"/>
              <a:gd name="T10" fmla="*/ 2147483646 w 5806"/>
              <a:gd name="T11" fmla="*/ 801410341 h 772"/>
              <a:gd name="T12" fmla="*/ 2147483646 w 5806"/>
              <a:gd name="T13" fmla="*/ 1373487071 h 772"/>
              <a:gd name="T14" fmla="*/ 2147483646 w 5806"/>
              <a:gd name="T15" fmla="*/ 1945563800 h 772"/>
              <a:gd name="T16" fmla="*/ 2147483646 w 5806"/>
              <a:gd name="T17" fmla="*/ 1486894988 h 772"/>
              <a:gd name="T18" fmla="*/ 2147483646 w 5806"/>
              <a:gd name="T19" fmla="*/ 914818259 h 772"/>
              <a:gd name="T20" fmla="*/ 2147483646 w 5806"/>
              <a:gd name="T21" fmla="*/ 914818259 h 772"/>
              <a:gd name="T22" fmla="*/ 2147483646 w 5806"/>
              <a:gd name="T23" fmla="*/ 1486894988 h 772"/>
              <a:gd name="T24" fmla="*/ 2147483646 w 5806"/>
              <a:gd name="T25" fmla="*/ 1600301318 h 772"/>
              <a:gd name="T26" fmla="*/ 2147483646 w 5806"/>
              <a:gd name="T27" fmla="*/ 0 h 772"/>
              <a:gd name="T28" fmla="*/ 0 w 5806"/>
              <a:gd name="T29" fmla="*/ 115927282 h 772"/>
              <a:gd name="T30" fmla="*/ 0 w 5806"/>
              <a:gd name="T31" fmla="*/ 1373487071 h 772"/>
              <a:gd name="T32" fmla="*/ 113407837 w 5806"/>
              <a:gd name="T33" fmla="*/ 1257559789 h 7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06" h="772">
                <a:moveTo>
                  <a:pt x="45" y="499"/>
                </a:moveTo>
                <a:lnTo>
                  <a:pt x="635" y="454"/>
                </a:lnTo>
                <a:lnTo>
                  <a:pt x="1134" y="273"/>
                </a:lnTo>
                <a:lnTo>
                  <a:pt x="1724" y="318"/>
                </a:lnTo>
                <a:lnTo>
                  <a:pt x="2223" y="409"/>
                </a:lnTo>
                <a:lnTo>
                  <a:pt x="2585" y="318"/>
                </a:lnTo>
                <a:lnTo>
                  <a:pt x="3084" y="545"/>
                </a:lnTo>
                <a:lnTo>
                  <a:pt x="3493" y="772"/>
                </a:lnTo>
                <a:lnTo>
                  <a:pt x="4355" y="590"/>
                </a:lnTo>
                <a:lnTo>
                  <a:pt x="4763" y="363"/>
                </a:lnTo>
                <a:lnTo>
                  <a:pt x="5216" y="363"/>
                </a:lnTo>
                <a:lnTo>
                  <a:pt x="5625" y="590"/>
                </a:lnTo>
                <a:lnTo>
                  <a:pt x="5806" y="635"/>
                </a:lnTo>
                <a:lnTo>
                  <a:pt x="5806" y="0"/>
                </a:lnTo>
                <a:lnTo>
                  <a:pt x="0" y="46"/>
                </a:lnTo>
                <a:lnTo>
                  <a:pt x="0" y="545"/>
                </a:lnTo>
                <a:lnTo>
                  <a:pt x="45" y="49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081" name="Freeform 28"/>
          <p:cNvSpPr>
            <a:spLocks/>
          </p:cNvSpPr>
          <p:nvPr/>
        </p:nvSpPr>
        <p:spPr bwMode="auto">
          <a:xfrm>
            <a:off x="-53975" y="-100013"/>
            <a:ext cx="9250363" cy="2016126"/>
          </a:xfrm>
          <a:custGeom>
            <a:avLst/>
            <a:gdLst>
              <a:gd name="T0" fmla="*/ 104775 w 5827"/>
              <a:gd name="T1" fmla="*/ 1302984 h 1815"/>
              <a:gd name="T2" fmla="*/ 1041400 w 5827"/>
              <a:gd name="T3" fmla="*/ 1185238 h 1815"/>
              <a:gd name="T4" fmla="*/ 1833563 w 5827"/>
              <a:gd name="T5" fmla="*/ 713142 h 1815"/>
              <a:gd name="T6" fmla="*/ 2770188 w 5827"/>
              <a:gd name="T7" fmla="*/ 830888 h 1815"/>
              <a:gd name="T8" fmla="*/ 3562350 w 5827"/>
              <a:gd name="T9" fmla="*/ 1067492 h 1815"/>
              <a:gd name="T10" fmla="*/ 4137025 w 5827"/>
              <a:gd name="T11" fmla="*/ 830888 h 1815"/>
              <a:gd name="T12" fmla="*/ 4929188 w 5827"/>
              <a:gd name="T13" fmla="*/ 1422952 h 1815"/>
              <a:gd name="T14" fmla="*/ 5578475 w 5827"/>
              <a:gd name="T15" fmla="*/ 2016126 h 1815"/>
              <a:gd name="T16" fmla="*/ 6946900 w 5827"/>
              <a:gd name="T17" fmla="*/ 1540698 h 1815"/>
              <a:gd name="T18" fmla="*/ 7594600 w 5827"/>
              <a:gd name="T19" fmla="*/ 948634 h 1815"/>
              <a:gd name="T20" fmla="*/ 8313738 w 5827"/>
              <a:gd name="T21" fmla="*/ 948634 h 1815"/>
              <a:gd name="T22" fmla="*/ 8963025 w 5827"/>
              <a:gd name="T23" fmla="*/ 1540698 h 1815"/>
              <a:gd name="T24" fmla="*/ 9250363 w 5827"/>
              <a:gd name="T25" fmla="*/ 1658444 h 1815"/>
              <a:gd name="T26" fmla="*/ 9250363 w 5827"/>
              <a:gd name="T27" fmla="*/ 0 h 1815"/>
              <a:gd name="T28" fmla="*/ 9525 w 5827"/>
              <a:gd name="T29" fmla="*/ 26660 h 1815"/>
              <a:gd name="T30" fmla="*/ 0 w 5827"/>
              <a:gd name="T31" fmla="*/ 1414065 h 1815"/>
              <a:gd name="T32" fmla="*/ 104775 w 5827"/>
              <a:gd name="T33" fmla="*/ 1302984 h 18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27" h="1815">
                <a:moveTo>
                  <a:pt x="66" y="1173"/>
                </a:moveTo>
                <a:lnTo>
                  <a:pt x="656" y="1067"/>
                </a:lnTo>
                <a:lnTo>
                  <a:pt x="1155" y="642"/>
                </a:lnTo>
                <a:lnTo>
                  <a:pt x="1745" y="748"/>
                </a:lnTo>
                <a:lnTo>
                  <a:pt x="2244" y="961"/>
                </a:lnTo>
                <a:lnTo>
                  <a:pt x="2606" y="748"/>
                </a:lnTo>
                <a:lnTo>
                  <a:pt x="3105" y="1281"/>
                </a:lnTo>
                <a:lnTo>
                  <a:pt x="3514" y="1815"/>
                </a:lnTo>
                <a:lnTo>
                  <a:pt x="4376" y="1387"/>
                </a:lnTo>
                <a:lnTo>
                  <a:pt x="4784" y="854"/>
                </a:lnTo>
                <a:lnTo>
                  <a:pt x="5237" y="854"/>
                </a:lnTo>
                <a:lnTo>
                  <a:pt x="5646" y="1387"/>
                </a:lnTo>
                <a:lnTo>
                  <a:pt x="5827" y="1493"/>
                </a:lnTo>
                <a:lnTo>
                  <a:pt x="5827" y="0"/>
                </a:lnTo>
                <a:lnTo>
                  <a:pt x="6" y="24"/>
                </a:lnTo>
                <a:lnTo>
                  <a:pt x="0" y="1273"/>
                </a:lnTo>
                <a:lnTo>
                  <a:pt x="66" y="1173"/>
                </a:lnTo>
                <a:close/>
              </a:path>
            </a:pathLst>
          </a:custGeom>
          <a:solidFill>
            <a:schemeClr val="bg1"/>
          </a:solidFill>
          <a:ln w="95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80000">
                  <a:srgbClr val="D5F7FF"/>
                </a:gs>
                <a:gs pos="92000">
                  <a:srgbClr val="BDF2FF"/>
                </a:gs>
                <a:gs pos="61000">
                  <a:schemeClr val="bg1"/>
                </a:gs>
                <a:gs pos="100000">
                  <a:srgbClr val="BDF2FF"/>
                </a:gs>
              </a:gsLst>
              <a:lin ang="0" scaled="0"/>
              <a:tileRect/>
            </a:gra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uk-UA"/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1990</a:t>
            </a:r>
            <a:endParaRPr lang="ru-RU" altLang="uk-UA" sz="1800"/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61118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1995</a:t>
            </a:r>
            <a:endParaRPr lang="ru-RU" altLang="uk-UA" sz="1800"/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118745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2000</a:t>
            </a:r>
            <a:endParaRPr lang="ru-RU" altLang="uk-UA" sz="1800"/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176371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2005</a:t>
            </a:r>
            <a:endParaRPr lang="ru-RU" altLang="uk-UA" sz="1800"/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233997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2010</a:t>
            </a:r>
            <a:endParaRPr lang="ru-RU" altLang="uk-UA" sz="1800"/>
          </a:p>
        </p:txBody>
      </p:sp>
      <p:sp>
        <p:nvSpPr>
          <p:cNvPr id="8203" name="Rectangle 14"/>
          <p:cNvSpPr>
            <a:spLocks noChangeArrowheads="1"/>
          </p:cNvSpPr>
          <p:nvPr/>
        </p:nvSpPr>
        <p:spPr bwMode="auto">
          <a:xfrm>
            <a:off x="295275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2015</a:t>
            </a:r>
            <a:endParaRPr lang="ru-RU" altLang="uk-UA" sz="1800"/>
          </a:p>
        </p:txBody>
      </p:sp>
      <p:sp>
        <p:nvSpPr>
          <p:cNvPr id="8204" name="Rectangle 15"/>
          <p:cNvSpPr>
            <a:spLocks noChangeArrowheads="1"/>
          </p:cNvSpPr>
          <p:nvPr/>
        </p:nvSpPr>
        <p:spPr bwMode="auto">
          <a:xfrm>
            <a:off x="356393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2020</a:t>
            </a:r>
            <a:endParaRPr lang="ru-RU" altLang="uk-UA" sz="1800"/>
          </a:p>
        </p:txBody>
      </p:sp>
      <p:sp>
        <p:nvSpPr>
          <p:cNvPr id="8205" name="Rectangle 16"/>
          <p:cNvSpPr>
            <a:spLocks noChangeArrowheads="1"/>
          </p:cNvSpPr>
          <p:nvPr/>
        </p:nvSpPr>
        <p:spPr bwMode="auto">
          <a:xfrm>
            <a:off x="414020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2025</a:t>
            </a:r>
            <a:endParaRPr lang="ru-RU" altLang="uk-UA" sz="1800"/>
          </a:p>
        </p:txBody>
      </p:sp>
      <p:sp>
        <p:nvSpPr>
          <p:cNvPr id="8206" name="Rectangle 17"/>
          <p:cNvSpPr>
            <a:spLocks noChangeArrowheads="1"/>
          </p:cNvSpPr>
          <p:nvPr/>
        </p:nvSpPr>
        <p:spPr bwMode="auto">
          <a:xfrm>
            <a:off x="471646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2030</a:t>
            </a:r>
            <a:endParaRPr lang="ru-RU" altLang="uk-UA" sz="1800"/>
          </a:p>
        </p:txBody>
      </p:sp>
      <p:sp>
        <p:nvSpPr>
          <p:cNvPr id="8207" name="Rectangle 18"/>
          <p:cNvSpPr>
            <a:spLocks noChangeArrowheads="1"/>
          </p:cNvSpPr>
          <p:nvPr/>
        </p:nvSpPr>
        <p:spPr bwMode="auto">
          <a:xfrm>
            <a:off x="529272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2040</a:t>
            </a:r>
            <a:endParaRPr lang="ru-RU" altLang="uk-UA" sz="1800"/>
          </a:p>
        </p:txBody>
      </p:sp>
      <p:sp>
        <p:nvSpPr>
          <p:cNvPr id="8208" name="Rectangle 19"/>
          <p:cNvSpPr>
            <a:spLocks noChangeArrowheads="1"/>
          </p:cNvSpPr>
          <p:nvPr/>
        </p:nvSpPr>
        <p:spPr bwMode="auto">
          <a:xfrm>
            <a:off x="5892800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2045</a:t>
            </a:r>
            <a:endParaRPr lang="ru-RU" altLang="uk-UA" sz="1800"/>
          </a:p>
        </p:txBody>
      </p:sp>
      <p:sp>
        <p:nvSpPr>
          <p:cNvPr id="8209" name="Rectangle 20"/>
          <p:cNvSpPr>
            <a:spLocks noChangeArrowheads="1"/>
          </p:cNvSpPr>
          <p:nvPr/>
        </p:nvSpPr>
        <p:spPr bwMode="auto">
          <a:xfrm>
            <a:off x="650557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2050</a:t>
            </a:r>
            <a:endParaRPr lang="ru-RU" altLang="uk-UA" sz="1800"/>
          </a:p>
        </p:txBody>
      </p:sp>
      <p:sp>
        <p:nvSpPr>
          <p:cNvPr id="8210" name="Rectangle 21"/>
          <p:cNvSpPr>
            <a:spLocks noChangeArrowheads="1"/>
          </p:cNvSpPr>
          <p:nvPr/>
        </p:nvSpPr>
        <p:spPr bwMode="auto">
          <a:xfrm>
            <a:off x="7116763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2055</a:t>
            </a:r>
            <a:endParaRPr lang="ru-RU" altLang="uk-UA" sz="1800"/>
          </a:p>
        </p:txBody>
      </p:sp>
      <p:sp>
        <p:nvSpPr>
          <p:cNvPr id="8211" name="Rectangle 22"/>
          <p:cNvSpPr>
            <a:spLocks noChangeArrowheads="1"/>
          </p:cNvSpPr>
          <p:nvPr/>
        </p:nvSpPr>
        <p:spPr bwMode="auto">
          <a:xfrm>
            <a:off x="7693025" y="-684213"/>
            <a:ext cx="611188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2060</a:t>
            </a:r>
            <a:endParaRPr lang="ru-RU" altLang="uk-UA" sz="1800"/>
          </a:p>
        </p:txBody>
      </p:sp>
      <p:sp>
        <p:nvSpPr>
          <p:cNvPr id="8212" name="Rectangle 23"/>
          <p:cNvSpPr>
            <a:spLocks noChangeArrowheads="1"/>
          </p:cNvSpPr>
          <p:nvPr/>
        </p:nvSpPr>
        <p:spPr bwMode="auto">
          <a:xfrm>
            <a:off x="8269288" y="-684213"/>
            <a:ext cx="611187" cy="2603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uk-UA" sz="1800"/>
              <a:t>2065</a:t>
            </a:r>
            <a:endParaRPr lang="ru-RU" altLang="uk-UA" sz="1800"/>
          </a:p>
        </p:txBody>
      </p:sp>
      <p:sp>
        <p:nvSpPr>
          <p:cNvPr id="46" name="Прямокутник 45"/>
          <p:cNvSpPr/>
          <p:nvPr/>
        </p:nvSpPr>
        <p:spPr>
          <a:xfrm>
            <a:off x="107504" y="44624"/>
            <a:ext cx="5327650" cy="288032"/>
          </a:xfrm>
          <a:prstGeom prst="rect">
            <a:avLst/>
          </a:prstGeom>
          <a:gradFill>
            <a:gsLst>
              <a:gs pos="0">
                <a:srgbClr val="A2F0B6"/>
              </a:gs>
              <a:gs pos="29000">
                <a:srgbClr val="FFFF00"/>
              </a:gs>
              <a:gs pos="43000">
                <a:srgbClr val="F8EABE"/>
              </a:gs>
              <a:gs pos="58000">
                <a:srgbClr val="FFC000"/>
              </a:gs>
              <a:gs pos="72000">
                <a:srgbClr val="F6CDA8"/>
              </a:gs>
              <a:gs pos="86000">
                <a:srgbClr val="FF7A5B"/>
              </a:gs>
              <a:gs pos="15000">
                <a:srgbClr val="DBF9E3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Rectangle 8">
            <a:hlinkHover r:id="rId20" action="ppaction://hlinksldjump"/>
          </p:cNvPr>
          <p:cNvSpPr>
            <a:spLocks noChangeArrowheads="1"/>
          </p:cNvSpPr>
          <p:nvPr/>
        </p:nvSpPr>
        <p:spPr bwMode="auto">
          <a:xfrm>
            <a:off x="1075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8" name="Rectangle 9">
            <a:hlinkHover r:id="rId21" action="ppaction://hlinksldjump"/>
          </p:cNvPr>
          <p:cNvSpPr>
            <a:spLocks noChangeArrowheads="1"/>
          </p:cNvSpPr>
          <p:nvPr/>
        </p:nvSpPr>
        <p:spPr bwMode="auto">
          <a:xfrm>
            <a:off x="71869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9" name="Rectangle 10">
            <a:hlinkHover r:id="rId22" action="ppaction://hlinksldjump"/>
          </p:cNvPr>
          <p:cNvSpPr>
            <a:spLocks noChangeArrowheads="1"/>
          </p:cNvSpPr>
          <p:nvPr/>
        </p:nvSpPr>
        <p:spPr bwMode="auto">
          <a:xfrm>
            <a:off x="12949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0" name="Rectangle 11">
            <a:hlinkHover r:id="rId23" action="ppaction://hlinksldjump"/>
          </p:cNvPr>
          <p:cNvSpPr>
            <a:spLocks noChangeArrowheads="1"/>
          </p:cNvSpPr>
          <p:nvPr/>
        </p:nvSpPr>
        <p:spPr bwMode="auto">
          <a:xfrm>
            <a:off x="187121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1" name="Rectangle 13">
            <a:hlinkHover r:id="rId24" action="ppaction://hlinksldjump"/>
          </p:cNvPr>
          <p:cNvSpPr>
            <a:spLocks noChangeArrowheads="1"/>
          </p:cNvSpPr>
          <p:nvPr/>
        </p:nvSpPr>
        <p:spPr bwMode="auto">
          <a:xfrm>
            <a:off x="2447479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2" name="Rectangle 14">
            <a:hlinkHover r:id="rId25" action="ppaction://hlinksldjump"/>
          </p:cNvPr>
          <p:cNvSpPr>
            <a:spLocks noChangeArrowheads="1"/>
          </p:cNvSpPr>
          <p:nvPr/>
        </p:nvSpPr>
        <p:spPr bwMode="auto">
          <a:xfrm>
            <a:off x="30602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3" name="Rectangle 15">
            <a:hlinkHover r:id="rId26" action="ppaction://hlinksldjump"/>
          </p:cNvPr>
          <p:cNvSpPr>
            <a:spLocks noChangeArrowheads="1"/>
          </p:cNvSpPr>
          <p:nvPr/>
        </p:nvSpPr>
        <p:spPr bwMode="auto">
          <a:xfrm>
            <a:off x="367144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4" name="Rectangle 16">
            <a:hlinkHover r:id="rId27" action="ppaction://hlinksldjump"/>
          </p:cNvPr>
          <p:cNvSpPr>
            <a:spLocks noChangeArrowheads="1"/>
          </p:cNvSpPr>
          <p:nvPr/>
        </p:nvSpPr>
        <p:spPr bwMode="auto">
          <a:xfrm>
            <a:off x="42477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5" name="Rectangle 17">
            <a:hlinkHover r:id="rId28" action="ppaction://hlinksldjump"/>
          </p:cNvPr>
          <p:cNvSpPr>
            <a:spLocks noChangeArrowheads="1"/>
          </p:cNvSpPr>
          <p:nvPr/>
        </p:nvSpPr>
        <p:spPr bwMode="auto">
          <a:xfrm>
            <a:off x="482396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pic>
        <p:nvPicPr>
          <p:cNvPr id="56" name="Рисунок 55" descr="580865728_eae09ba481_b">
            <a:hlinkClick r:id="rId2" tgtFrame="&quot;_blank&quot;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5"/>
            <a:ext cx="1379184" cy="10344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7" name="Рисунок 56" descr="2416064798_c4677fe7e0">
            <a:hlinkClick r:id="rId4" tgtFrame="&quot;_blank&quot;"/>
          </p:cNvPr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7" y="4293095"/>
            <a:ext cx="1382067" cy="10346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8" name="Рисунок 57" descr="491841510_6520ecc3c3">
            <a:hlinkClick r:id="rId6" tgtFrame="&quot;_blank&quot;"/>
          </p:cNvPr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4" y="4293095"/>
            <a:ext cx="1387677" cy="104153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9" name="Рисунок 58" descr="247484036_a13def9565">
            <a:hlinkClick r:id="rId8" tgtFrame="&quot;_blank&quot;"/>
          </p:cNvPr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332" y="4293096"/>
            <a:ext cx="1361637" cy="103465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0" name="Рисунок 59" descr="1321844706_05a5330e1f">
            <a:hlinkClick r:id="rId10" tgtFrame="&quot;_blank&quot;"/>
          </p:cNvPr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634" y="4293093"/>
            <a:ext cx="1376854" cy="103440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1" name="Рисунок 60" descr="3304015021_8a3cb141f6">
            <a:hlinkClick r:id="rId12" tgtFrame="&quot;_blank&quot;"/>
          </p:cNvPr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5445224"/>
            <a:ext cx="1379184" cy="108910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2" name="Рисунок 61" descr="2753928764_5844f299b3">
            <a:hlinkClick r:id="rId14" tgtFrame="&quot;_blank&quot;"/>
          </p:cNvPr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6" y="5445224"/>
            <a:ext cx="1382067" cy="108910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6" name="TextBox 65"/>
          <p:cNvSpPr txBox="1"/>
          <p:nvPr/>
        </p:nvSpPr>
        <p:spPr>
          <a:xfrm>
            <a:off x="1475656" y="39237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Під загрозою зникнення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pic>
        <p:nvPicPr>
          <p:cNvPr id="73" name="Рисунок 72" descr="2753928764_5844f299b3">
            <a:hlinkClick r:id="rId14" tgtFrame="&quot;_blank&quot;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77996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4" name="Рисунок 73" descr="2408799167_935472bb94">
            <a:hlinkClick r:id="rId16" tgtFrame="&quot;_blank&quot;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5" name="Рисунок 74" descr="2402056768_c734c40bac">
            <a:hlinkClick r:id="rId18" tgtFrame="&quot;_blank&quot;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3" name="TextBox 62"/>
          <p:cNvSpPr txBox="1"/>
          <p:nvPr/>
        </p:nvSpPr>
        <p:spPr>
          <a:xfrm>
            <a:off x="143223" y="404664"/>
            <a:ext cx="334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Збільшеня</a:t>
            </a:r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 температури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64" name="Стрілка вправо 63"/>
          <p:cNvSpPr/>
          <p:nvPr/>
        </p:nvSpPr>
        <p:spPr>
          <a:xfrm>
            <a:off x="3671442" y="442420"/>
            <a:ext cx="468510" cy="305203"/>
          </a:xfrm>
          <a:prstGeom prst="rightArrow">
            <a:avLst/>
          </a:prstGeom>
          <a:solidFill>
            <a:srgbClr val="FF7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5" name="TextBox 64"/>
          <p:cNvSpPr txBox="1"/>
          <p:nvPr/>
        </p:nvSpPr>
        <p:spPr>
          <a:xfrm>
            <a:off x="2488998" y="474272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914913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86850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989152" y="474015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508346" y="474003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482220" y="594416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981718" y="595102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5" name="Прямокутник 84"/>
          <p:cNvSpPr/>
          <p:nvPr/>
        </p:nvSpPr>
        <p:spPr>
          <a:xfrm>
            <a:off x="1547663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6" name="Прямокутник 85"/>
          <p:cNvSpPr/>
          <p:nvPr/>
        </p:nvSpPr>
        <p:spPr>
          <a:xfrm>
            <a:off x="3054090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7" name="Прямокутник 86"/>
          <p:cNvSpPr/>
          <p:nvPr/>
        </p:nvSpPr>
        <p:spPr>
          <a:xfrm>
            <a:off x="4576654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8" name="Прямокутник 87"/>
          <p:cNvSpPr/>
          <p:nvPr/>
        </p:nvSpPr>
        <p:spPr>
          <a:xfrm>
            <a:off x="6067785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9" name="Прямокутник 88"/>
          <p:cNvSpPr/>
          <p:nvPr/>
        </p:nvSpPr>
        <p:spPr>
          <a:xfrm>
            <a:off x="7581784" y="4300227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0" name="Прямокутник 89"/>
          <p:cNvSpPr/>
          <p:nvPr/>
        </p:nvSpPr>
        <p:spPr>
          <a:xfrm>
            <a:off x="1547663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1" name="Прямокутник 90"/>
          <p:cNvSpPr/>
          <p:nvPr/>
        </p:nvSpPr>
        <p:spPr>
          <a:xfrm>
            <a:off x="3054090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2" name="Прямокутник 91"/>
          <p:cNvSpPr/>
          <p:nvPr/>
        </p:nvSpPr>
        <p:spPr>
          <a:xfrm>
            <a:off x="4576654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3" name="Прямокутник 92"/>
          <p:cNvSpPr/>
          <p:nvPr/>
        </p:nvSpPr>
        <p:spPr>
          <a:xfrm>
            <a:off x="6067785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94" name="Рисунок 93" descr="580865728_eae09ba481_b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2" y="1124744"/>
            <a:ext cx="3549865" cy="26624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5" name="Рисунок 94" descr="2416064798_c4677fe7e0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6630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6" name="Рисунок 95" descr="491841510_6520ecc3c3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4"/>
            <a:ext cx="3571725" cy="268080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7" name="Рисунок 96" descr="247484036_a13def9565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5"/>
            <a:ext cx="3504701" cy="26630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8" name="Рисунок 97" descr="1321844706_05a5330e1f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2"/>
            <a:ext cx="3543868" cy="26624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9" name="Рисунок 98" descr="3304015021_8a3cb141f6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1" y="1124744"/>
            <a:ext cx="3549865" cy="28032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0" name="Рисунок 99" descr="2753928764_5844f299b3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1" name="Рисунок 100" descr="2408799167_935472bb94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1" y="1131630"/>
            <a:ext cx="3546867" cy="27855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2" name="Рисунок 101" descr="2402056768_c734c40bac">
            <a:hlinkClick r:id="rId18" tgtFrame="&quot;_blank&quot;"/>
          </p:cNvPr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8" y="1124744"/>
            <a:ext cx="3521470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3" name="Прямокутник 102"/>
          <p:cNvSpPr/>
          <p:nvPr/>
        </p:nvSpPr>
        <p:spPr>
          <a:xfrm>
            <a:off x="143223" y="2708920"/>
            <a:ext cx="3204641" cy="1208218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819 -0.37338 L -3.05556E-6 3.7037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10" y="1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Рисунок 75" descr="580865728_eae09ba481_b">
            <a:hlinkClick r:id="rId2" tgtFrame="&quot;_blank&quot;"/>
          </p:cNvPr>
          <p:cNvPicPr/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7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7" name="Рисунок 76" descr="2416064798_c4677fe7e0">
            <a:hlinkClick r:id="rId4" tgtFrame="&quot;_blank&quot;"/>
          </p:cNvPr>
          <p:cNvPicPr/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52937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8" name="Рисунок 77" descr="491841510_6520ecc3c3">
            <a:hlinkClick r:id="rId6" tgtFrame="&quot;_blank&quot;"/>
          </p:cNvPr>
          <p:cNvPicPr/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52938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9" name="Рисунок 78" descr="247484036_a13def9565">
            <a:hlinkClick r:id="rId8" tgtFrame="&quot;_blank&quot;"/>
          </p:cNvPr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52939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0" name="Рисунок 79" descr="1321844706_05a5330e1f">
            <a:hlinkClick r:id="rId10" tgtFrame="&quot;_blank&quot;"/>
          </p:cNvPr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52936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1" name="Рисунок 80" descr="3304015021_8a3cb141f6">
            <a:hlinkClick r:id="rId12" tgtFrame="&quot;_blank&quot;"/>
          </p:cNvPr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5873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2" name="Рисунок 81" descr="2753928764_5844f299b3">
            <a:hlinkClick r:id="rId14" tgtFrame="&quot;_blank&quot;"/>
          </p:cNvPr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85873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3" name="Рисунок 82" descr="2408799167_935472bb94">
            <a:hlinkClick r:id="rId16" tgtFrame="&quot;_blank&quot;"/>
          </p:cNvPr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92759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4" name="Рисунок 83" descr="2402056768_c734c40bac">
            <a:hlinkClick r:id="rId18" tgtFrame="&quot;_blank&quot;"/>
          </p:cNvPr>
          <p:cNvPicPr/>
          <p:nvPr/>
        </p:nvPicPr>
        <p:blipFill>
          <a:blip r:embed="rId1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85873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082" name="Freeform 29"/>
          <p:cNvSpPr>
            <a:spLocks/>
          </p:cNvSpPr>
          <p:nvPr/>
        </p:nvSpPr>
        <p:spPr bwMode="auto">
          <a:xfrm>
            <a:off x="-63500" y="-130969"/>
            <a:ext cx="9250363" cy="1700213"/>
          </a:xfrm>
          <a:custGeom>
            <a:avLst/>
            <a:gdLst>
              <a:gd name="T0" fmla="*/ 104775 w 5827"/>
              <a:gd name="T1" fmla="*/ 1098815 h 1815"/>
              <a:gd name="T2" fmla="*/ 1041400 w 5827"/>
              <a:gd name="T3" fmla="*/ 999519 h 1815"/>
              <a:gd name="T4" fmla="*/ 1833563 w 5827"/>
              <a:gd name="T5" fmla="*/ 601398 h 1815"/>
              <a:gd name="T6" fmla="*/ 2770188 w 5827"/>
              <a:gd name="T7" fmla="*/ 700694 h 1815"/>
              <a:gd name="T8" fmla="*/ 3562350 w 5827"/>
              <a:gd name="T9" fmla="*/ 900223 h 1815"/>
              <a:gd name="T10" fmla="*/ 4137025 w 5827"/>
              <a:gd name="T11" fmla="*/ 700694 h 1815"/>
              <a:gd name="T12" fmla="*/ 4929188 w 5827"/>
              <a:gd name="T13" fmla="*/ 1199985 h 1815"/>
              <a:gd name="T14" fmla="*/ 5578475 w 5827"/>
              <a:gd name="T15" fmla="*/ 1700213 h 1815"/>
              <a:gd name="T16" fmla="*/ 6946900 w 5827"/>
              <a:gd name="T17" fmla="*/ 1299281 h 1815"/>
              <a:gd name="T18" fmla="*/ 7594600 w 5827"/>
              <a:gd name="T19" fmla="*/ 799990 h 1815"/>
              <a:gd name="T20" fmla="*/ 8313738 w 5827"/>
              <a:gd name="T21" fmla="*/ 799990 h 1815"/>
              <a:gd name="T22" fmla="*/ 8963025 w 5827"/>
              <a:gd name="T23" fmla="*/ 1299281 h 1815"/>
              <a:gd name="T24" fmla="*/ 9250363 w 5827"/>
              <a:gd name="T25" fmla="*/ 1398577 h 1815"/>
              <a:gd name="T26" fmla="*/ 9250363 w 5827"/>
              <a:gd name="T27" fmla="*/ 0 h 1815"/>
              <a:gd name="T28" fmla="*/ 9525 w 5827"/>
              <a:gd name="T29" fmla="*/ 22482 h 1815"/>
              <a:gd name="T30" fmla="*/ 0 w 5827"/>
              <a:gd name="T31" fmla="*/ 1192491 h 1815"/>
              <a:gd name="T32" fmla="*/ 104775 w 5827"/>
              <a:gd name="T33" fmla="*/ 1098815 h 18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27" h="1815">
                <a:moveTo>
                  <a:pt x="66" y="1173"/>
                </a:moveTo>
                <a:lnTo>
                  <a:pt x="656" y="1067"/>
                </a:lnTo>
                <a:lnTo>
                  <a:pt x="1155" y="642"/>
                </a:lnTo>
                <a:lnTo>
                  <a:pt x="1745" y="748"/>
                </a:lnTo>
                <a:lnTo>
                  <a:pt x="2244" y="961"/>
                </a:lnTo>
                <a:lnTo>
                  <a:pt x="2606" y="748"/>
                </a:lnTo>
                <a:lnTo>
                  <a:pt x="3105" y="1281"/>
                </a:lnTo>
                <a:lnTo>
                  <a:pt x="3514" y="1815"/>
                </a:lnTo>
                <a:lnTo>
                  <a:pt x="4376" y="1387"/>
                </a:lnTo>
                <a:lnTo>
                  <a:pt x="4784" y="854"/>
                </a:lnTo>
                <a:lnTo>
                  <a:pt x="5237" y="854"/>
                </a:lnTo>
                <a:lnTo>
                  <a:pt x="5646" y="1387"/>
                </a:lnTo>
                <a:lnTo>
                  <a:pt x="5827" y="1493"/>
                </a:lnTo>
                <a:lnTo>
                  <a:pt x="5827" y="0"/>
                </a:lnTo>
                <a:lnTo>
                  <a:pt x="6" y="24"/>
                </a:lnTo>
                <a:lnTo>
                  <a:pt x="0" y="1273"/>
                </a:lnTo>
                <a:lnTo>
                  <a:pt x="66" y="1173"/>
                </a:lnTo>
                <a:close/>
              </a:path>
            </a:pathLst>
          </a:custGeom>
          <a:solidFill>
            <a:schemeClr val="bg1"/>
          </a:solidFill>
          <a:ln w="95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80000">
                  <a:srgbClr val="D5F7FF"/>
                </a:gs>
                <a:gs pos="92000">
                  <a:srgbClr val="BDF2FF"/>
                </a:gs>
                <a:gs pos="61000">
                  <a:schemeClr val="bg1"/>
                </a:gs>
                <a:gs pos="100000">
                  <a:srgbClr val="BDF2FF"/>
                </a:gs>
              </a:gsLst>
              <a:lin ang="0" scaled="0"/>
              <a:tileRect/>
            </a:gra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uk-UA"/>
          </a:p>
        </p:txBody>
      </p:sp>
      <p:sp>
        <p:nvSpPr>
          <p:cNvPr id="46" name="Прямокутник 45"/>
          <p:cNvSpPr/>
          <p:nvPr/>
        </p:nvSpPr>
        <p:spPr>
          <a:xfrm>
            <a:off x="107504" y="44624"/>
            <a:ext cx="5327650" cy="288032"/>
          </a:xfrm>
          <a:prstGeom prst="rect">
            <a:avLst/>
          </a:prstGeom>
          <a:gradFill>
            <a:gsLst>
              <a:gs pos="0">
                <a:srgbClr val="A2F0B6"/>
              </a:gs>
              <a:gs pos="29000">
                <a:srgbClr val="FFFF00"/>
              </a:gs>
              <a:gs pos="43000">
                <a:srgbClr val="F8EABE"/>
              </a:gs>
              <a:gs pos="58000">
                <a:srgbClr val="FFC000"/>
              </a:gs>
              <a:gs pos="72000">
                <a:srgbClr val="F6CDA8"/>
              </a:gs>
              <a:gs pos="86000">
                <a:srgbClr val="FF7A5B"/>
              </a:gs>
              <a:gs pos="15000">
                <a:srgbClr val="DBF9E3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Rectangle 8">
            <a:hlinkHover r:id="rId20" action="ppaction://hlinksldjump"/>
          </p:cNvPr>
          <p:cNvSpPr>
            <a:spLocks noChangeArrowheads="1"/>
          </p:cNvSpPr>
          <p:nvPr/>
        </p:nvSpPr>
        <p:spPr bwMode="auto">
          <a:xfrm>
            <a:off x="1075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8" name="Rectangle 9">
            <a:hlinkHover r:id="rId21" action="ppaction://hlinksldjump"/>
          </p:cNvPr>
          <p:cNvSpPr>
            <a:spLocks noChangeArrowheads="1"/>
          </p:cNvSpPr>
          <p:nvPr/>
        </p:nvSpPr>
        <p:spPr bwMode="auto">
          <a:xfrm>
            <a:off x="71869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49" name="Rectangle 10">
            <a:hlinkHover r:id="rId22" action="ppaction://hlinksldjump"/>
          </p:cNvPr>
          <p:cNvSpPr>
            <a:spLocks noChangeArrowheads="1"/>
          </p:cNvSpPr>
          <p:nvPr/>
        </p:nvSpPr>
        <p:spPr bwMode="auto">
          <a:xfrm>
            <a:off x="12949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0" name="Rectangle 11">
            <a:hlinkHover r:id="rId23" action="ppaction://hlinksldjump"/>
          </p:cNvPr>
          <p:cNvSpPr>
            <a:spLocks noChangeArrowheads="1"/>
          </p:cNvSpPr>
          <p:nvPr/>
        </p:nvSpPr>
        <p:spPr bwMode="auto">
          <a:xfrm>
            <a:off x="187121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1" name="Rectangle 13">
            <a:hlinkHover r:id="rId24" action="ppaction://hlinksldjump"/>
          </p:cNvPr>
          <p:cNvSpPr>
            <a:spLocks noChangeArrowheads="1"/>
          </p:cNvSpPr>
          <p:nvPr/>
        </p:nvSpPr>
        <p:spPr bwMode="auto">
          <a:xfrm>
            <a:off x="2447479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2" name="Rectangle 14">
            <a:hlinkHover r:id="rId25" action="ppaction://hlinksldjump"/>
          </p:cNvPr>
          <p:cNvSpPr>
            <a:spLocks noChangeArrowheads="1"/>
          </p:cNvSpPr>
          <p:nvPr/>
        </p:nvSpPr>
        <p:spPr bwMode="auto">
          <a:xfrm>
            <a:off x="30602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3" name="Rectangle 15">
            <a:hlinkHover r:id="rId26" action="ppaction://hlinksldjump"/>
          </p:cNvPr>
          <p:cNvSpPr>
            <a:spLocks noChangeArrowheads="1"/>
          </p:cNvSpPr>
          <p:nvPr/>
        </p:nvSpPr>
        <p:spPr bwMode="auto">
          <a:xfrm>
            <a:off x="367144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4" name="Rectangle 16">
            <a:hlinkHover r:id="rId27" action="ppaction://hlinksldjump"/>
          </p:cNvPr>
          <p:cNvSpPr>
            <a:spLocks noChangeArrowheads="1"/>
          </p:cNvSpPr>
          <p:nvPr/>
        </p:nvSpPr>
        <p:spPr bwMode="auto">
          <a:xfrm>
            <a:off x="42477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55" name="Rectangle 17">
            <a:hlinkHover r:id="rId28" action="ppaction://hlinksldjump"/>
          </p:cNvPr>
          <p:cNvSpPr>
            <a:spLocks noChangeArrowheads="1"/>
          </p:cNvSpPr>
          <p:nvPr/>
        </p:nvSpPr>
        <p:spPr bwMode="auto">
          <a:xfrm>
            <a:off x="482396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pic>
        <p:nvPicPr>
          <p:cNvPr id="56" name="Рисунок 55" descr="580865728_eae09ba481_b">
            <a:hlinkClick r:id="rId2" tgtFrame="&quot;_blank&quot;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5"/>
            <a:ext cx="1379184" cy="10344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7" name="Рисунок 56" descr="2416064798_c4677fe7e0">
            <a:hlinkClick r:id="rId4" tgtFrame="&quot;_blank&quot;"/>
          </p:cNvPr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7" y="4293095"/>
            <a:ext cx="1382067" cy="10346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8" name="Рисунок 57" descr="491841510_6520ecc3c3">
            <a:hlinkClick r:id="rId6" tgtFrame="&quot;_blank&quot;"/>
          </p:cNvPr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4" y="4293095"/>
            <a:ext cx="1387677" cy="104153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9" name="Рисунок 58" descr="247484036_a13def9565">
            <a:hlinkClick r:id="rId8" tgtFrame="&quot;_blank&quot;"/>
          </p:cNvPr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332" y="4293096"/>
            <a:ext cx="1361637" cy="103465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0" name="Рисунок 59" descr="1321844706_05a5330e1f">
            <a:hlinkClick r:id="rId10" tgtFrame="&quot;_blank&quot;"/>
          </p:cNvPr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634" y="4293093"/>
            <a:ext cx="1376854" cy="103440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1" name="Рисунок 60" descr="3304015021_8a3cb141f6">
            <a:hlinkClick r:id="rId12" tgtFrame="&quot;_blank&quot;"/>
          </p:cNvPr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5445224"/>
            <a:ext cx="1379184" cy="108910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2" name="Рисунок 61" descr="2753928764_5844f299b3">
            <a:hlinkClick r:id="rId14" tgtFrame="&quot;_blank&quot;"/>
          </p:cNvPr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6" y="5445224"/>
            <a:ext cx="1382067" cy="108910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3" name="Рисунок 62" descr="2408799167_935472bb94">
            <a:hlinkClick r:id="rId16" tgtFrame="&quot;_blank&quot;"/>
          </p:cNvPr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4" y="5452110"/>
            <a:ext cx="1378019" cy="108221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6" name="TextBox 65"/>
          <p:cNvSpPr txBox="1"/>
          <p:nvPr/>
        </p:nvSpPr>
        <p:spPr>
          <a:xfrm>
            <a:off x="1475656" y="39237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Під загрозою зникнення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pic>
        <p:nvPicPr>
          <p:cNvPr id="74" name="Рисунок 73" descr="2408799167_935472bb94">
            <a:hlinkClick r:id="rId16" tgtFrame="&quot;_blank&quot;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5" name="Рисунок 74" descr="2402056768_c734c40bac">
            <a:hlinkClick r:id="rId18" tgtFrame="&quot;_blank&quot;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3" name="TextBox 32"/>
          <p:cNvSpPr txBox="1"/>
          <p:nvPr/>
        </p:nvSpPr>
        <p:spPr>
          <a:xfrm>
            <a:off x="143223" y="404664"/>
            <a:ext cx="334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Збільшеня</a:t>
            </a:r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 температури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34" name="Стрілка вправо 33"/>
          <p:cNvSpPr/>
          <p:nvPr/>
        </p:nvSpPr>
        <p:spPr>
          <a:xfrm>
            <a:off x="3671442" y="442420"/>
            <a:ext cx="468510" cy="305203"/>
          </a:xfrm>
          <a:prstGeom prst="rightArrow">
            <a:avLst/>
          </a:prstGeom>
          <a:solidFill>
            <a:srgbClr val="FF7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7" name="TextBox 36"/>
          <p:cNvSpPr txBox="1"/>
          <p:nvPr/>
        </p:nvSpPr>
        <p:spPr>
          <a:xfrm>
            <a:off x="2488998" y="474272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14913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86850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89152" y="474015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508346" y="474003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82220" y="594416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81718" y="595102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486850" y="595102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5" name="Прямокутник 44"/>
          <p:cNvSpPr/>
          <p:nvPr/>
        </p:nvSpPr>
        <p:spPr>
          <a:xfrm>
            <a:off x="1547663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4" name="Прямокутник 63"/>
          <p:cNvSpPr/>
          <p:nvPr/>
        </p:nvSpPr>
        <p:spPr>
          <a:xfrm>
            <a:off x="3054090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5" name="Прямокутник 64"/>
          <p:cNvSpPr/>
          <p:nvPr/>
        </p:nvSpPr>
        <p:spPr>
          <a:xfrm>
            <a:off x="4576654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7" name="Прямокутник 66"/>
          <p:cNvSpPr/>
          <p:nvPr/>
        </p:nvSpPr>
        <p:spPr>
          <a:xfrm>
            <a:off x="6067785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8" name="Прямокутник 67"/>
          <p:cNvSpPr/>
          <p:nvPr/>
        </p:nvSpPr>
        <p:spPr>
          <a:xfrm>
            <a:off x="7581784" y="4300227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9" name="Прямокутник 68"/>
          <p:cNvSpPr/>
          <p:nvPr/>
        </p:nvSpPr>
        <p:spPr>
          <a:xfrm>
            <a:off x="1547663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0" name="Прямокутник 69"/>
          <p:cNvSpPr/>
          <p:nvPr/>
        </p:nvSpPr>
        <p:spPr>
          <a:xfrm>
            <a:off x="3054090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1" name="Прямокутник 70"/>
          <p:cNvSpPr/>
          <p:nvPr/>
        </p:nvSpPr>
        <p:spPr>
          <a:xfrm>
            <a:off x="4576654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2" name="Прямокутник 71"/>
          <p:cNvSpPr/>
          <p:nvPr/>
        </p:nvSpPr>
        <p:spPr>
          <a:xfrm>
            <a:off x="6067785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3" name="Рисунок 72" descr="580865728_eae09ba481_b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2" y="1124744"/>
            <a:ext cx="3549865" cy="26624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5" name="Рисунок 84" descr="2416064798_c4677fe7e0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6630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6" name="Рисунок 85" descr="491841510_6520ecc3c3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4"/>
            <a:ext cx="3571725" cy="268080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7" name="Рисунок 86" descr="247484036_a13def9565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5"/>
            <a:ext cx="3504701" cy="26630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8" name="Рисунок 87" descr="1321844706_05a5330e1f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2"/>
            <a:ext cx="3543868" cy="26624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9" name="Рисунок 88" descr="3304015021_8a3cb141f6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1" y="1124744"/>
            <a:ext cx="3549865" cy="28032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0" name="Рисунок 89" descr="2753928764_5844f299b3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1" name="Рисунок 90" descr="2408799167_935472bb94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1" y="1131630"/>
            <a:ext cx="3546867" cy="27855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92" name="Рисунок 91" descr="2402056768_c734c40bac">
            <a:hlinkClick r:id="rId18" tgtFrame="&quot;_blank&quot;"/>
          </p:cNvPr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8" y="1124744"/>
            <a:ext cx="3521470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93" name="Прямокутник 92"/>
          <p:cNvSpPr/>
          <p:nvPr/>
        </p:nvSpPr>
        <p:spPr>
          <a:xfrm>
            <a:off x="143223" y="2708920"/>
            <a:ext cx="3204641" cy="1208218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045 -0.36342 L -8.33333E-7 -2.59259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14" y="1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Freeform 30"/>
          <p:cNvSpPr>
            <a:spLocks/>
          </p:cNvSpPr>
          <p:nvPr/>
        </p:nvSpPr>
        <p:spPr bwMode="auto">
          <a:xfrm>
            <a:off x="-45135" y="-144780"/>
            <a:ext cx="9250363" cy="1368425"/>
          </a:xfrm>
          <a:custGeom>
            <a:avLst/>
            <a:gdLst>
              <a:gd name="T0" fmla="*/ 104775 w 5827"/>
              <a:gd name="T1" fmla="*/ 884387 h 1815"/>
              <a:gd name="T2" fmla="*/ 1041400 w 5827"/>
              <a:gd name="T3" fmla="*/ 804468 h 1815"/>
              <a:gd name="T4" fmla="*/ 1833563 w 5827"/>
              <a:gd name="T5" fmla="*/ 484038 h 1815"/>
              <a:gd name="T6" fmla="*/ 2770188 w 5827"/>
              <a:gd name="T7" fmla="*/ 563957 h 1815"/>
              <a:gd name="T8" fmla="*/ 3562350 w 5827"/>
              <a:gd name="T9" fmla="*/ 724549 h 1815"/>
              <a:gd name="T10" fmla="*/ 4137025 w 5827"/>
              <a:gd name="T11" fmla="*/ 563957 h 1815"/>
              <a:gd name="T12" fmla="*/ 4929188 w 5827"/>
              <a:gd name="T13" fmla="*/ 965814 h 1815"/>
              <a:gd name="T14" fmla="*/ 5578475 w 5827"/>
              <a:gd name="T15" fmla="*/ 1368425 h 1815"/>
              <a:gd name="T16" fmla="*/ 6946900 w 5827"/>
              <a:gd name="T17" fmla="*/ 1045733 h 1815"/>
              <a:gd name="T18" fmla="*/ 7594600 w 5827"/>
              <a:gd name="T19" fmla="*/ 643876 h 1815"/>
              <a:gd name="T20" fmla="*/ 8313738 w 5827"/>
              <a:gd name="T21" fmla="*/ 643876 h 1815"/>
              <a:gd name="T22" fmla="*/ 8963025 w 5827"/>
              <a:gd name="T23" fmla="*/ 1045733 h 1815"/>
              <a:gd name="T24" fmla="*/ 9250363 w 5827"/>
              <a:gd name="T25" fmla="*/ 1125652 h 1815"/>
              <a:gd name="T26" fmla="*/ 9250363 w 5827"/>
              <a:gd name="T27" fmla="*/ 0 h 1815"/>
              <a:gd name="T28" fmla="*/ 9525 w 5827"/>
              <a:gd name="T29" fmla="*/ 18095 h 1815"/>
              <a:gd name="T30" fmla="*/ 0 w 5827"/>
              <a:gd name="T31" fmla="*/ 959782 h 1815"/>
              <a:gd name="T32" fmla="*/ 104775 w 5827"/>
              <a:gd name="T33" fmla="*/ 884387 h 18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27" h="1815">
                <a:moveTo>
                  <a:pt x="66" y="1173"/>
                </a:moveTo>
                <a:lnTo>
                  <a:pt x="656" y="1067"/>
                </a:lnTo>
                <a:lnTo>
                  <a:pt x="1155" y="642"/>
                </a:lnTo>
                <a:lnTo>
                  <a:pt x="1745" y="748"/>
                </a:lnTo>
                <a:lnTo>
                  <a:pt x="2244" y="961"/>
                </a:lnTo>
                <a:lnTo>
                  <a:pt x="2606" y="748"/>
                </a:lnTo>
                <a:lnTo>
                  <a:pt x="3105" y="1281"/>
                </a:lnTo>
                <a:lnTo>
                  <a:pt x="3514" y="1815"/>
                </a:lnTo>
                <a:lnTo>
                  <a:pt x="4376" y="1387"/>
                </a:lnTo>
                <a:lnTo>
                  <a:pt x="4784" y="854"/>
                </a:lnTo>
                <a:lnTo>
                  <a:pt x="5237" y="854"/>
                </a:lnTo>
                <a:lnTo>
                  <a:pt x="5646" y="1387"/>
                </a:lnTo>
                <a:lnTo>
                  <a:pt x="5827" y="1493"/>
                </a:lnTo>
                <a:lnTo>
                  <a:pt x="5827" y="0"/>
                </a:lnTo>
                <a:lnTo>
                  <a:pt x="6" y="24"/>
                </a:lnTo>
                <a:lnTo>
                  <a:pt x="0" y="1273"/>
                </a:lnTo>
                <a:lnTo>
                  <a:pt x="66" y="1173"/>
                </a:lnTo>
                <a:close/>
              </a:path>
            </a:pathLst>
          </a:custGeom>
          <a:solidFill>
            <a:schemeClr val="bg1"/>
          </a:solidFill>
          <a:ln w="95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80000">
                  <a:srgbClr val="D5F7FF"/>
                </a:gs>
                <a:gs pos="92000">
                  <a:srgbClr val="BDF2FF"/>
                </a:gs>
                <a:gs pos="61000">
                  <a:schemeClr val="bg1"/>
                </a:gs>
                <a:gs pos="100000">
                  <a:srgbClr val="BDF2FF"/>
                </a:gs>
              </a:gsLst>
              <a:lin ang="0" scaled="0"/>
              <a:tileRect/>
            </a:gra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2" name="Прямокутник 1"/>
          <p:cNvSpPr/>
          <p:nvPr/>
        </p:nvSpPr>
        <p:spPr>
          <a:xfrm>
            <a:off x="107504" y="44624"/>
            <a:ext cx="5327650" cy="288032"/>
          </a:xfrm>
          <a:prstGeom prst="rect">
            <a:avLst/>
          </a:prstGeom>
          <a:gradFill>
            <a:gsLst>
              <a:gs pos="0">
                <a:srgbClr val="A2F0B6"/>
              </a:gs>
              <a:gs pos="29000">
                <a:srgbClr val="FFFF00"/>
              </a:gs>
              <a:gs pos="43000">
                <a:srgbClr val="F8EABE"/>
              </a:gs>
              <a:gs pos="58000">
                <a:srgbClr val="FFC000"/>
              </a:gs>
              <a:gs pos="72000">
                <a:srgbClr val="F6CDA8"/>
              </a:gs>
              <a:gs pos="86000">
                <a:srgbClr val="FF7A5B"/>
              </a:gs>
              <a:gs pos="15000">
                <a:srgbClr val="DBF9E3"/>
              </a:gs>
              <a:gs pos="100000">
                <a:srgbClr val="FF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Rectangle 8"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1075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28" name="Rectangle 9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71869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29" name="Rectangle 10">
            <a:hlinkHover r:id="rId5" action="ppaction://hlinksldjump"/>
          </p:cNvPr>
          <p:cNvSpPr>
            <a:spLocks noChangeArrowheads="1"/>
          </p:cNvSpPr>
          <p:nvPr/>
        </p:nvSpPr>
        <p:spPr bwMode="auto">
          <a:xfrm>
            <a:off x="12949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30" name="Rectangle 11">
            <a:hlinkHover r:id="rId6" action="ppaction://hlinksldjump"/>
          </p:cNvPr>
          <p:cNvSpPr>
            <a:spLocks noChangeArrowheads="1"/>
          </p:cNvSpPr>
          <p:nvPr/>
        </p:nvSpPr>
        <p:spPr bwMode="auto">
          <a:xfrm>
            <a:off x="187121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31" name="Rectangle 13">
            <a:hlinkHover r:id="rId7" action="ppaction://hlinksldjump"/>
          </p:cNvPr>
          <p:cNvSpPr>
            <a:spLocks noChangeArrowheads="1"/>
          </p:cNvSpPr>
          <p:nvPr/>
        </p:nvSpPr>
        <p:spPr bwMode="auto">
          <a:xfrm>
            <a:off x="2447479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32" name="Rectangle 14">
            <a:hlinkHover r:id="rId8" action="ppaction://hlinksldjump"/>
          </p:cNvPr>
          <p:cNvSpPr>
            <a:spLocks noChangeArrowheads="1"/>
          </p:cNvSpPr>
          <p:nvPr/>
        </p:nvSpPr>
        <p:spPr bwMode="auto">
          <a:xfrm>
            <a:off x="306025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33" name="Rectangle 15">
            <a:hlinkHover r:id="rId9" action="ppaction://hlinksldjump"/>
          </p:cNvPr>
          <p:cNvSpPr>
            <a:spLocks noChangeArrowheads="1"/>
          </p:cNvSpPr>
          <p:nvPr/>
        </p:nvSpPr>
        <p:spPr bwMode="auto">
          <a:xfrm>
            <a:off x="3671442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34" name="Rectangle 16">
            <a:hlinkHover r:id="rId10" action="ppaction://hlinksldjump"/>
          </p:cNvPr>
          <p:cNvSpPr>
            <a:spLocks noChangeArrowheads="1"/>
          </p:cNvSpPr>
          <p:nvPr/>
        </p:nvSpPr>
        <p:spPr bwMode="auto">
          <a:xfrm>
            <a:off x="4247704" y="44624"/>
            <a:ext cx="611188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sp>
        <p:nvSpPr>
          <p:cNvPr id="35" name="Rectangle 17">
            <a:hlinkHover r:id="rId11" action="ppaction://hlinksldjump"/>
          </p:cNvPr>
          <p:cNvSpPr>
            <a:spLocks noChangeArrowheads="1"/>
          </p:cNvSpPr>
          <p:nvPr/>
        </p:nvSpPr>
        <p:spPr bwMode="auto">
          <a:xfrm>
            <a:off x="4823967" y="44624"/>
            <a:ext cx="611187" cy="2603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altLang="uk-UA" dirty="0" smtClean="0"/>
          </a:p>
        </p:txBody>
      </p:sp>
      <p:pic>
        <p:nvPicPr>
          <p:cNvPr id="13" name="Рисунок 12" descr="580865728_eae09ba481_b">
            <a:hlinkClick r:id="rId12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93095"/>
            <a:ext cx="1379184" cy="10344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4" name="Рисунок 13" descr="2416064798_c4677fe7e0">
            <a:hlinkClick r:id="rId14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7" y="4293095"/>
            <a:ext cx="1382067" cy="10346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5" name="Рисунок 14" descr="491841510_6520ecc3c3">
            <a:hlinkClick r:id="rId16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4" y="4293095"/>
            <a:ext cx="1387677" cy="104153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6" name="Рисунок 15" descr="247484036_a13def9565">
            <a:hlinkClick r:id="rId18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332" y="4293096"/>
            <a:ext cx="1361637" cy="103465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7" name="Рисунок 16" descr="1321844706_05a5330e1f">
            <a:hlinkClick r:id="rId20"/>
          </p:cNvPr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634" y="4293093"/>
            <a:ext cx="1376854" cy="103440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8" name="Рисунок 17" descr="3304015021_8a3cb141f6">
            <a:hlinkClick r:id="rId22"/>
          </p:cNvPr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5445224"/>
            <a:ext cx="1379184" cy="108910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9" name="Рисунок 18" descr="2753928764_5844f299b3">
            <a:hlinkClick r:id="rId24"/>
          </p:cNvPr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96" y="5445224"/>
            <a:ext cx="1382067" cy="108910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20" name="Рисунок 19" descr="2408799167_935472bb94">
            <a:hlinkClick r:id="rId26"/>
          </p:cNvPr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64" y="5452110"/>
            <a:ext cx="1378019" cy="108221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21" name="Рисунок 20" descr="2402056768_c734c40bac">
            <a:hlinkClick r:id="rId28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332" y="5445224"/>
            <a:ext cx="1368152" cy="108910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Прямокутник 2"/>
          <p:cNvSpPr/>
          <p:nvPr/>
        </p:nvSpPr>
        <p:spPr>
          <a:xfrm>
            <a:off x="7587633" y="5445224"/>
            <a:ext cx="1376854" cy="108196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/>
            </a:sp3d>
          </a:bodyPr>
          <a:lstStyle/>
          <a:p>
            <a:pPr algn="ctr"/>
            <a:endParaRPr lang="uk-UA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75656" y="392376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Під загрозою зникнення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88998" y="474272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14913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86850" y="4753879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89152" y="474015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508346" y="474003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82220" y="5944165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81718" y="595102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86850" y="595102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78716" y="5951021"/>
            <a:ext cx="5281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028384" y="5879013"/>
            <a:ext cx="93030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…?</a:t>
            </a:r>
            <a:endParaRPr lang="uk-UA" sz="36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4" name="Рисунок 43" descr="580865728_eae09ba481_b">
            <a:hlinkClick r:id="rId12" tgtFrame="&quot;_blank&quot;"/>
          </p:cNvPr>
          <p:cNvPicPr/>
          <p:nvPr/>
        </p:nvPicPr>
        <p:blipFill>
          <a:blip r:embed="rId3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45060"/>
            <a:ext cx="513627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5" name="Рисунок 44" descr="2416064798_c4677fe7e0">
            <a:hlinkClick r:id="rId14" tgtFrame="&quot;_blank&quot;"/>
          </p:cNvPr>
          <p:cNvPicPr/>
          <p:nvPr/>
        </p:nvPicPr>
        <p:blipFill>
          <a:blip r:embed="rId3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2845060"/>
            <a:ext cx="514700" cy="41315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6" name="Рисунок 45" descr="491841510_6520ecc3c3">
            <a:hlinkClick r:id="rId16" tgtFrame="&quot;_blank&quot;"/>
          </p:cNvPr>
          <p:cNvPicPr/>
          <p:nvPr/>
        </p:nvPicPr>
        <p:blipFill>
          <a:blip r:embed="rId3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845061"/>
            <a:ext cx="516790" cy="41590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7" name="Рисунок 46" descr="247484036_a13def9565">
            <a:hlinkClick r:id="rId18" tgtFrame="&quot;_blank&quot;"/>
          </p:cNvPr>
          <p:cNvPicPr/>
          <p:nvPr/>
        </p:nvPicPr>
        <p:blipFill>
          <a:blip r:embed="rId3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2845062"/>
            <a:ext cx="507092" cy="41315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8" name="Рисунок 47" descr="1321844706_05a5330e1f">
            <a:hlinkClick r:id="rId20" tgtFrame="&quot;_blank&quot;"/>
          </p:cNvPr>
          <p:cNvPicPr/>
          <p:nvPr/>
        </p:nvPicPr>
        <p:blipFill>
          <a:blip r:embed="rId3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2845059"/>
            <a:ext cx="512759" cy="41305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9" name="Рисунок 48" descr="3304015021_8a3cb141f6">
            <a:hlinkClick r:id="rId22" tgtFrame="&quot;_blank&quot;"/>
          </p:cNvPr>
          <p:cNvPicPr/>
          <p:nvPr/>
        </p:nvPicPr>
        <p:blipFill>
          <a:blip r:embed="rId3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77996"/>
            <a:ext cx="513627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0" name="Рисунок 49" descr="2753928764_5844f299b3">
            <a:hlinkClick r:id="rId24" tgtFrame="&quot;_blank&quot;"/>
          </p:cNvPr>
          <p:cNvPicPr/>
          <p:nvPr/>
        </p:nvPicPr>
        <p:blipFill>
          <a:blip r:embed="rId3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65" y="3277996"/>
            <a:ext cx="514700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1" name="Рисунок 50" descr="2408799167_935472bb94">
            <a:hlinkClick r:id="rId26" tgtFrame="&quot;_blank&quot;"/>
          </p:cNvPr>
          <p:cNvPicPr/>
          <p:nvPr/>
        </p:nvPicPr>
        <p:blipFill>
          <a:blip r:embed="rId3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284882"/>
            <a:ext cx="513193" cy="43215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2" name="Рисунок 51" descr="2402056768_c734c40bac">
            <a:hlinkClick r:id="rId28" tgtFrame="&quot;_blank&quot;"/>
          </p:cNvPr>
          <p:cNvPicPr/>
          <p:nvPr/>
        </p:nvPicPr>
        <p:blipFill>
          <a:blip r:embed="rId3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77996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1" name="Рисунок 60" descr="2402056768_c734c40bac">
            <a:hlinkClick r:id="rId28" tgtFrame="&quot;_blank&quot;"/>
          </p:cNvPr>
          <p:cNvPicPr/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233" y="3282132"/>
            <a:ext cx="509518" cy="43490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3" name="TextBox 52"/>
          <p:cNvSpPr txBox="1"/>
          <p:nvPr/>
        </p:nvSpPr>
        <p:spPr>
          <a:xfrm>
            <a:off x="143223" y="404664"/>
            <a:ext cx="334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Збільшеня</a:t>
            </a:r>
            <a:r>
              <a:rPr lang="uk-UA" dirty="0" smtClean="0">
                <a:gradFill>
                  <a:gsLst>
                    <a:gs pos="0">
                      <a:srgbClr val="A2F0B6"/>
                    </a:gs>
                    <a:gs pos="29000">
                      <a:srgbClr val="FFFF00"/>
                    </a:gs>
                    <a:gs pos="43000">
                      <a:srgbClr val="F8EABE"/>
                    </a:gs>
                    <a:gs pos="58000">
                      <a:srgbClr val="FFC000"/>
                    </a:gs>
                    <a:gs pos="72000">
                      <a:srgbClr val="F6CDA8"/>
                    </a:gs>
                    <a:gs pos="86000">
                      <a:srgbClr val="FF7A5B"/>
                    </a:gs>
                    <a:gs pos="15000">
                      <a:srgbClr val="DBF9E3"/>
                    </a:gs>
                    <a:gs pos="100000">
                      <a:srgbClr val="FF0000"/>
                    </a:gs>
                  </a:gsLst>
                  <a:lin ang="0" scaled="0"/>
                </a:gradFill>
                <a:latin typeface="Arial Black" panose="020B0A04020102020204" pitchFamily="34" charset="0"/>
              </a:rPr>
              <a:t> температури</a:t>
            </a:r>
            <a:endParaRPr lang="uk-UA" dirty="0">
              <a:gradFill>
                <a:gsLst>
                  <a:gs pos="0">
                    <a:srgbClr val="A2F0B6"/>
                  </a:gs>
                  <a:gs pos="29000">
                    <a:srgbClr val="FFFF00"/>
                  </a:gs>
                  <a:gs pos="43000">
                    <a:srgbClr val="F8EABE"/>
                  </a:gs>
                  <a:gs pos="58000">
                    <a:srgbClr val="FFC000"/>
                  </a:gs>
                  <a:gs pos="72000">
                    <a:srgbClr val="F6CDA8"/>
                  </a:gs>
                  <a:gs pos="86000">
                    <a:srgbClr val="FF7A5B"/>
                  </a:gs>
                  <a:gs pos="15000">
                    <a:srgbClr val="DBF9E3"/>
                  </a:gs>
                  <a:gs pos="100000">
                    <a:srgbClr val="FF0000"/>
                  </a:gs>
                </a:gsLst>
                <a:lin ang="0" scaled="0"/>
              </a:gradFill>
              <a:latin typeface="Arial Black" panose="020B0A04020102020204" pitchFamily="34" charset="0"/>
            </a:endParaRPr>
          </a:p>
        </p:txBody>
      </p:sp>
      <p:sp>
        <p:nvSpPr>
          <p:cNvPr id="54" name="Стрілка вправо 53"/>
          <p:cNvSpPr/>
          <p:nvPr/>
        </p:nvSpPr>
        <p:spPr>
          <a:xfrm>
            <a:off x="3671442" y="442420"/>
            <a:ext cx="468510" cy="305203"/>
          </a:xfrm>
          <a:prstGeom prst="rightArrow">
            <a:avLst/>
          </a:prstGeom>
          <a:solidFill>
            <a:srgbClr val="FF7A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0" name="Прямокутник 99"/>
          <p:cNvSpPr/>
          <p:nvPr/>
        </p:nvSpPr>
        <p:spPr>
          <a:xfrm>
            <a:off x="1547663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1" name="Прямокутник 100"/>
          <p:cNvSpPr/>
          <p:nvPr/>
        </p:nvSpPr>
        <p:spPr>
          <a:xfrm>
            <a:off x="3054090" y="4293093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2" name="Прямокутник 101"/>
          <p:cNvSpPr/>
          <p:nvPr/>
        </p:nvSpPr>
        <p:spPr>
          <a:xfrm>
            <a:off x="4576654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3" name="Прямокутник 102"/>
          <p:cNvSpPr/>
          <p:nvPr/>
        </p:nvSpPr>
        <p:spPr>
          <a:xfrm>
            <a:off x="6067785" y="4293092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4" name="Прямокутник 103"/>
          <p:cNvSpPr/>
          <p:nvPr/>
        </p:nvSpPr>
        <p:spPr>
          <a:xfrm>
            <a:off x="7581784" y="4300227"/>
            <a:ext cx="1379184" cy="1034407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5" name="Прямокутник 104"/>
          <p:cNvSpPr/>
          <p:nvPr/>
        </p:nvSpPr>
        <p:spPr>
          <a:xfrm>
            <a:off x="1547663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6" name="Прямокутник 105"/>
          <p:cNvSpPr/>
          <p:nvPr/>
        </p:nvSpPr>
        <p:spPr>
          <a:xfrm>
            <a:off x="3054090" y="5450482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7" name="Прямокутник 106"/>
          <p:cNvSpPr/>
          <p:nvPr/>
        </p:nvSpPr>
        <p:spPr>
          <a:xfrm>
            <a:off x="4576654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8" name="Прямокутник 107"/>
          <p:cNvSpPr/>
          <p:nvPr/>
        </p:nvSpPr>
        <p:spPr>
          <a:xfrm>
            <a:off x="6067785" y="5450481"/>
            <a:ext cx="1379184" cy="1075380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9" name="Рисунок 108" descr="580865728_eae09ba481_b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2" y="1124744"/>
            <a:ext cx="3549865" cy="266244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0" name="Рисунок 109" descr="2416064798_c4677fe7e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66308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1" name="Рисунок 110" descr="491841510_6520ecc3c3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4"/>
            <a:ext cx="3571725" cy="2680805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2" name="Рисунок 111" descr="247484036_a13def9565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5"/>
            <a:ext cx="3504701" cy="26630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3" name="Рисунок 112" descr="1321844706_05a5330e1f"/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3" y="1124742"/>
            <a:ext cx="3543868" cy="266244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4" name="Рисунок 113" descr="3304015021_8a3cb141f6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1" y="1124744"/>
            <a:ext cx="3549865" cy="28032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5" name="Рисунок 114" descr="2753928764_5844f299b3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524" y="1124744"/>
            <a:ext cx="3557286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6" name="Рисунок 115" descr="2408799167_935472bb94"/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781" y="1131630"/>
            <a:ext cx="3546867" cy="27855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7" name="Рисунок 116" descr="2402056768_c734c40bac">
            <a:hlinkClick r:id="rId28" tgtFrame="&quot;_blank&quot;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8" y="1124744"/>
            <a:ext cx="3521470" cy="28032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18" name="Прямокутник 117"/>
          <p:cNvSpPr/>
          <p:nvPr/>
        </p:nvSpPr>
        <p:spPr>
          <a:xfrm>
            <a:off x="143223" y="2708920"/>
            <a:ext cx="3204641" cy="1208218"/>
          </a:xfrm>
          <a:prstGeom prst="rect">
            <a:avLst/>
          </a:prstGeom>
          <a:solidFill>
            <a:srgbClr val="BBE0E3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254 -0.37338 L 2.22222E-6 3.7037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18" y="1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</p:childTnLst>
        </p:cTn>
      </p:par>
    </p:tnLst>
    <p:bldLst>
      <p:bldP spid="3" grpId="0" animBg="1"/>
      <p:bldP spid="43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144</Words>
  <Application>Microsoft Office PowerPoint</Application>
  <PresentationFormat>Екран (4:3)</PresentationFormat>
  <Paragraphs>117</Paragraphs>
  <Slides>9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Оформление по умолчанию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Perfect</dc:creator>
  <cp:lastModifiedBy>Кузічев Микола</cp:lastModifiedBy>
  <cp:revision>44</cp:revision>
  <dcterms:created xsi:type="dcterms:W3CDTF">2016-02-14T09:13:20Z</dcterms:created>
  <dcterms:modified xsi:type="dcterms:W3CDTF">2016-02-20T12:46:10Z</dcterms:modified>
</cp:coreProperties>
</file>