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Статистика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Всеукраинской олимпиады по информатике 2018г.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(сухие цифры, выводы делайте сами 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Shape 114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9815" y="-9"/>
            <a:ext cx="708438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Shape 121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628" y="-9"/>
            <a:ext cx="664074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Shape 128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400485"/>
            <a:ext cx="9144000" cy="434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Shape 135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400485"/>
            <a:ext cx="9144000" cy="434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Shape 142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400485"/>
            <a:ext cx="9144000" cy="434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Shape 149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400485"/>
            <a:ext cx="9144000" cy="434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Первый тур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Shape 67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9787" y="1"/>
            <a:ext cx="708442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Shape 74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628" y="-9"/>
            <a:ext cx="664074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Shape 81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400488"/>
            <a:ext cx="9144000" cy="4342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Shape 88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400485"/>
            <a:ext cx="9144000" cy="434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Shape 95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400485"/>
            <a:ext cx="9144000" cy="434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Shape 102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400485"/>
            <a:ext cx="9144000" cy="434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Второй </a:t>
            </a:r>
            <a:r>
              <a:rPr lang="ru"/>
              <a:t>тур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