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9"/>
  </p:notesMasterIdLst>
  <p:sldIdLst>
    <p:sldId id="256" r:id="rId2"/>
    <p:sldId id="257" r:id="rId3"/>
    <p:sldId id="321" r:id="rId4"/>
    <p:sldId id="323" r:id="rId5"/>
    <p:sldId id="324" r:id="rId6"/>
    <p:sldId id="325" r:id="rId7"/>
    <p:sldId id="327" r:id="rId8"/>
    <p:sldId id="326" r:id="rId9"/>
    <p:sldId id="328" r:id="rId10"/>
    <p:sldId id="329" r:id="rId11"/>
    <p:sldId id="330" r:id="rId12"/>
    <p:sldId id="333" r:id="rId13"/>
    <p:sldId id="331" r:id="rId14"/>
    <p:sldId id="334" r:id="rId15"/>
    <p:sldId id="335" r:id="rId16"/>
    <p:sldId id="332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345" r:id="rId27"/>
    <p:sldId id="346" r:id="rId28"/>
    <p:sldId id="347" r:id="rId29"/>
    <p:sldId id="348" r:id="rId30"/>
    <p:sldId id="349" r:id="rId31"/>
    <p:sldId id="350" r:id="rId32"/>
    <p:sldId id="351" r:id="rId33"/>
    <p:sldId id="352" r:id="rId34"/>
    <p:sldId id="353" r:id="rId35"/>
    <p:sldId id="354" r:id="rId36"/>
    <p:sldId id="355" r:id="rId37"/>
    <p:sldId id="356" r:id="rId38"/>
    <p:sldId id="357" r:id="rId39"/>
    <p:sldId id="358" r:id="rId40"/>
    <p:sldId id="359" r:id="rId41"/>
    <p:sldId id="360" r:id="rId42"/>
    <p:sldId id="361" r:id="rId43"/>
    <p:sldId id="362" r:id="rId44"/>
    <p:sldId id="363" r:id="rId45"/>
    <p:sldId id="364" r:id="rId46"/>
    <p:sldId id="365" r:id="rId47"/>
    <p:sldId id="366" r:id="rId48"/>
    <p:sldId id="367" r:id="rId49"/>
    <p:sldId id="368" r:id="rId50"/>
    <p:sldId id="369" r:id="rId51"/>
    <p:sldId id="370" r:id="rId52"/>
    <p:sldId id="371" r:id="rId53"/>
    <p:sldId id="372" r:id="rId54"/>
    <p:sldId id="373" r:id="rId55"/>
    <p:sldId id="374" r:id="rId56"/>
    <p:sldId id="319" r:id="rId57"/>
    <p:sldId id="320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 snapToGrid="0" snapToObjects="1">
      <p:cViewPr varScale="1">
        <p:scale>
          <a:sx n="106" d="100"/>
          <a:sy n="106" d="100"/>
        </p:scale>
        <p:origin x="1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B82E9-F3F2-4743-BCC2-B19F6E720EED}" type="datetimeFigureOut">
              <a:rPr lang="en-US" smtClean="0"/>
              <a:t>4/5/18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14579-1FEE-6148-BF94-BE7E349DA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248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E5C2-D19B-7045-89CA-CF35F37DADA2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F52F-822D-5C41-9DBF-962696A24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E5C2-D19B-7045-89CA-CF35F37DADA2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F52F-822D-5C41-9DBF-962696A24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E5C2-D19B-7045-89CA-CF35F37DADA2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F52F-822D-5C41-9DBF-962696A24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E5C2-D19B-7045-89CA-CF35F37DADA2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F52F-822D-5C41-9DBF-962696A24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E5C2-D19B-7045-89CA-CF35F37DADA2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F52F-822D-5C41-9DBF-962696A24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E5C2-D19B-7045-89CA-CF35F37DADA2}" type="datetimeFigureOut">
              <a:rPr lang="en-US" smtClean="0"/>
              <a:t>4/5/18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F52F-822D-5C41-9DBF-962696A24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E5C2-D19B-7045-89CA-CF35F37DADA2}" type="datetimeFigureOut">
              <a:rPr lang="en-US" smtClean="0"/>
              <a:t>4/5/18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F52F-822D-5C41-9DBF-962696A24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E5C2-D19B-7045-89CA-CF35F37DADA2}" type="datetimeFigureOut">
              <a:rPr lang="en-US" smtClean="0"/>
              <a:t>4/5/18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F52F-822D-5C41-9DBF-962696A24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E5C2-D19B-7045-89CA-CF35F37DADA2}" type="datetimeFigureOut">
              <a:rPr lang="en-US" smtClean="0"/>
              <a:t>4/5/18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F52F-822D-5C41-9DBF-962696A24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E5C2-D19B-7045-89CA-CF35F37DADA2}" type="datetimeFigureOut">
              <a:rPr lang="en-US" smtClean="0"/>
              <a:t>4/5/18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F52F-822D-5C41-9DBF-962696A24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E5C2-D19B-7045-89CA-CF35F37DADA2}" type="datetimeFigureOut">
              <a:rPr lang="en-US" smtClean="0"/>
              <a:t>4/5/18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F52F-822D-5C41-9DBF-962696A24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8E5C2-D19B-7045-89CA-CF35F37DADA2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CF52F-822D-5C41-9DBF-962696A24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165684"/>
            <a:ext cx="6858000" cy="2213811"/>
          </a:xfrm>
        </p:spPr>
        <p:txBody>
          <a:bodyPr>
            <a:noAutofit/>
          </a:bodyPr>
          <a:lstStyle/>
          <a:p>
            <a:r>
              <a:rPr lang="en-US" sz="7200" b="1" dirty="0" err="1">
                <a:latin typeface="Noto Sans" charset="0"/>
                <a:ea typeface="Noto Sans" charset="0"/>
                <a:cs typeface="Noto Sans" charset="0"/>
              </a:rPr>
              <a:t>Текстовий</a:t>
            </a:r>
            <a:r>
              <a:rPr lang="en-US" sz="7200" b="1" dirty="0">
                <a:latin typeface="Noto Sans" charset="0"/>
                <a:ea typeface="Noto Sans" charset="0"/>
                <a:cs typeface="Noto Sans" charset="0"/>
              </a:rPr>
              <a:t> </a:t>
            </a:r>
            <a:r>
              <a:rPr lang="en-US" sz="7200" b="1" dirty="0" err="1">
                <a:latin typeface="Noto Sans" charset="0"/>
                <a:ea typeface="Noto Sans" charset="0"/>
                <a:cs typeface="Noto Sans" charset="0"/>
              </a:rPr>
              <a:t>редактор</a:t>
            </a:r>
            <a:endParaRPr lang="en-US" sz="7200" b="1" dirty="0">
              <a:latin typeface="Noto Sans" charset="0"/>
              <a:ea typeface="Noto Sans" charset="0"/>
              <a:cs typeface="Noto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07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093609" y="605199"/>
            <a:ext cx="6932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5 </a:t>
            </a:r>
            <a:r>
              <a:rPr lang="en-US" sz="3600" b="1" dirty="0" err="1"/>
              <a:t>і</a:t>
            </a:r>
            <a:r>
              <a:rPr lang="en-US" sz="3600" b="1" dirty="0"/>
              <a:t> 6</a:t>
            </a:r>
            <a:r>
              <a:rPr lang="en-US" sz="3600" dirty="0"/>
              <a:t>: </a:t>
            </a:r>
            <a:r>
              <a:rPr lang="en-US" sz="3600" dirty="0" err="1"/>
              <a:t>завжди</a:t>
            </a:r>
            <a:r>
              <a:rPr lang="en-US" sz="3600" dirty="0"/>
              <a:t> </a:t>
            </a:r>
            <a:r>
              <a:rPr lang="en-US" sz="3600" dirty="0" err="1"/>
              <a:t>на</a:t>
            </a:r>
            <a:r>
              <a:rPr lang="en-US" sz="3600" dirty="0"/>
              <a:t> </a:t>
            </a:r>
            <a:r>
              <a:rPr lang="en-US" sz="3600" dirty="0" err="1"/>
              <a:t>початок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59515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Відстежуємо</a:t>
            </a:r>
            <a:r>
              <a:rPr lang="en-US" sz="3000" dirty="0"/>
              <a:t> </a:t>
            </a:r>
            <a:r>
              <a:rPr lang="en-US" sz="3000" dirty="0" err="1"/>
              <a:t>кількість</a:t>
            </a:r>
            <a:r>
              <a:rPr lang="en-US" sz="3000" dirty="0"/>
              <a:t> </a:t>
            </a:r>
            <a:r>
              <a:rPr lang="en-US" sz="3000" dirty="0" err="1"/>
              <a:t>слів</a:t>
            </a:r>
            <a:r>
              <a:rPr lang="en-US" sz="3000" dirty="0"/>
              <a:t> </a:t>
            </a:r>
            <a:r>
              <a:rPr lang="en-US" sz="3000" dirty="0" err="1"/>
              <a:t>і</a:t>
            </a:r>
            <a:r>
              <a:rPr lang="en-US" sz="3000" dirty="0"/>
              <a:t> </a:t>
            </a:r>
            <a:r>
              <a:rPr lang="en-US" sz="3000" dirty="0" err="1"/>
              <a:t>вільних</a:t>
            </a:r>
            <a:br>
              <a:rPr lang="en-US" sz="3000" dirty="0"/>
            </a:br>
            <a:r>
              <a:rPr lang="en-US" sz="3000" dirty="0" err="1"/>
              <a:t>позицій</a:t>
            </a:r>
            <a:r>
              <a:rPr lang="en-US" sz="3000" dirty="0"/>
              <a:t> </a:t>
            </a:r>
            <a:r>
              <a:rPr lang="en-US" sz="3000" dirty="0" err="1"/>
              <a:t>у</a:t>
            </a:r>
            <a:r>
              <a:rPr lang="en-US" sz="3000" dirty="0"/>
              <a:t> </a:t>
            </a:r>
            <a:r>
              <a:rPr lang="en-US" sz="3000" dirty="0" err="1"/>
              <a:t>першому</a:t>
            </a:r>
            <a:r>
              <a:rPr lang="en-US" sz="3000" dirty="0"/>
              <a:t> </a:t>
            </a:r>
            <a:r>
              <a:rPr lang="en-US" sz="3000" dirty="0" err="1"/>
              <a:t>рядку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3831331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093609" y="605199"/>
            <a:ext cx="6932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5 </a:t>
            </a:r>
            <a:r>
              <a:rPr lang="en-US" sz="3600" b="1" dirty="0" err="1"/>
              <a:t>і</a:t>
            </a:r>
            <a:r>
              <a:rPr lang="en-US" sz="3600" b="1" dirty="0"/>
              <a:t> 6</a:t>
            </a:r>
            <a:r>
              <a:rPr lang="en-US" sz="3600" dirty="0"/>
              <a:t>: </a:t>
            </a:r>
            <a:r>
              <a:rPr lang="en-US" sz="3600" dirty="0" err="1"/>
              <a:t>завжди</a:t>
            </a:r>
            <a:r>
              <a:rPr lang="en-US" sz="3600" dirty="0"/>
              <a:t> </a:t>
            </a:r>
            <a:r>
              <a:rPr lang="en-US" sz="3600" dirty="0" err="1"/>
              <a:t>на</a:t>
            </a:r>
            <a:r>
              <a:rPr lang="en-US" sz="3600" dirty="0"/>
              <a:t> </a:t>
            </a:r>
            <a:r>
              <a:rPr lang="en-US" sz="3600" dirty="0" err="1"/>
              <a:t>початок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1123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Відстежуємо</a:t>
            </a:r>
            <a:r>
              <a:rPr lang="en-US" sz="3000" dirty="0"/>
              <a:t> </a:t>
            </a:r>
            <a:r>
              <a:rPr lang="en-US" sz="3000" dirty="0" err="1"/>
              <a:t>кількість</a:t>
            </a:r>
            <a:r>
              <a:rPr lang="en-US" sz="3000" dirty="0"/>
              <a:t> </a:t>
            </a:r>
            <a:r>
              <a:rPr lang="en-US" sz="3000" dirty="0" err="1"/>
              <a:t>слів</a:t>
            </a:r>
            <a:r>
              <a:rPr lang="en-US" sz="3000" dirty="0"/>
              <a:t> </a:t>
            </a:r>
            <a:r>
              <a:rPr lang="en-US" sz="3000" dirty="0" err="1"/>
              <a:t>і</a:t>
            </a:r>
            <a:r>
              <a:rPr lang="en-US" sz="3000" dirty="0"/>
              <a:t> </a:t>
            </a:r>
            <a:r>
              <a:rPr lang="en-US" sz="3000" dirty="0" err="1"/>
              <a:t>вільних</a:t>
            </a:r>
            <a:br>
              <a:rPr lang="en-US" sz="3000" dirty="0"/>
            </a:br>
            <a:r>
              <a:rPr lang="en-US" sz="3000" dirty="0" err="1"/>
              <a:t>позицій</a:t>
            </a:r>
            <a:r>
              <a:rPr lang="en-US" sz="3000" dirty="0"/>
              <a:t> </a:t>
            </a:r>
            <a:r>
              <a:rPr lang="en-US" sz="3000" dirty="0" err="1"/>
              <a:t>у</a:t>
            </a:r>
            <a:r>
              <a:rPr lang="en-US" sz="3000" dirty="0"/>
              <a:t> </a:t>
            </a:r>
            <a:r>
              <a:rPr lang="en-US" sz="3000" dirty="0" err="1"/>
              <a:t>першому</a:t>
            </a:r>
            <a:r>
              <a:rPr lang="en-US" sz="3000" dirty="0"/>
              <a:t> </a:t>
            </a:r>
            <a:r>
              <a:rPr lang="en-US" sz="3000" dirty="0" err="1"/>
              <a:t>рядку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3741603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093609" y="605199"/>
            <a:ext cx="6932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5 </a:t>
            </a:r>
            <a:r>
              <a:rPr lang="en-US" sz="3600" b="1" dirty="0" err="1"/>
              <a:t>і</a:t>
            </a:r>
            <a:r>
              <a:rPr lang="en-US" sz="3600" b="1" dirty="0"/>
              <a:t> 6</a:t>
            </a:r>
            <a:r>
              <a:rPr lang="en-US" sz="3600" dirty="0"/>
              <a:t>: </a:t>
            </a:r>
            <a:r>
              <a:rPr lang="en-US" sz="3600" dirty="0" err="1"/>
              <a:t>завжди</a:t>
            </a:r>
            <a:r>
              <a:rPr lang="en-US" sz="3600" dirty="0"/>
              <a:t> </a:t>
            </a:r>
            <a:r>
              <a:rPr lang="en-US" sz="3600" dirty="0" err="1"/>
              <a:t>на</a:t>
            </a:r>
            <a:r>
              <a:rPr lang="en-US" sz="3600" dirty="0"/>
              <a:t> </a:t>
            </a:r>
            <a:r>
              <a:rPr lang="en-US" sz="3600" dirty="0" err="1"/>
              <a:t>початок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1123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Відстежуємо</a:t>
            </a:r>
            <a:r>
              <a:rPr lang="en-US" sz="3000" dirty="0"/>
              <a:t> </a:t>
            </a:r>
            <a:r>
              <a:rPr lang="en-US" sz="3000" dirty="0" err="1"/>
              <a:t>кількість</a:t>
            </a:r>
            <a:r>
              <a:rPr lang="en-US" sz="3000" dirty="0"/>
              <a:t> </a:t>
            </a:r>
            <a:r>
              <a:rPr lang="en-US" sz="3000" dirty="0" err="1"/>
              <a:t>слів</a:t>
            </a:r>
            <a:r>
              <a:rPr lang="en-US" sz="3000" dirty="0"/>
              <a:t> </a:t>
            </a:r>
            <a:r>
              <a:rPr lang="en-US" sz="3000" dirty="0" err="1"/>
              <a:t>і</a:t>
            </a:r>
            <a:r>
              <a:rPr lang="en-US" sz="3000" dirty="0"/>
              <a:t> </a:t>
            </a:r>
            <a:r>
              <a:rPr lang="en-US" sz="3000" dirty="0" err="1"/>
              <a:t>вільних</a:t>
            </a:r>
            <a:br>
              <a:rPr lang="en-US" sz="3000" dirty="0"/>
            </a:br>
            <a:r>
              <a:rPr lang="en-US" sz="3000" dirty="0" err="1"/>
              <a:t>позицій</a:t>
            </a:r>
            <a:r>
              <a:rPr lang="en-US" sz="3000" dirty="0"/>
              <a:t> </a:t>
            </a:r>
            <a:r>
              <a:rPr lang="en-US" sz="3000" dirty="0" err="1"/>
              <a:t>у</a:t>
            </a:r>
            <a:r>
              <a:rPr lang="en-US" sz="3000" dirty="0"/>
              <a:t> </a:t>
            </a:r>
            <a:r>
              <a:rPr lang="en-US" sz="3000" dirty="0" err="1"/>
              <a:t>першому</a:t>
            </a:r>
            <a:r>
              <a:rPr lang="en-US" sz="3000" dirty="0"/>
              <a:t> </a:t>
            </a:r>
            <a:r>
              <a:rPr lang="en-US" sz="3000" dirty="0" err="1"/>
              <a:t>рядку</a:t>
            </a:r>
            <a:r>
              <a:rPr lang="en-US" sz="3000" dirty="0"/>
              <a:t>.</a:t>
            </a:r>
            <a:endParaRPr lang="uk-UA" sz="3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2A9A3B-FB8A-3E47-943A-44D150CCE3D3}"/>
              </a:ext>
            </a:extLst>
          </p:cNvPr>
          <p:cNvSpPr txBox="1"/>
          <p:nvPr/>
        </p:nvSpPr>
        <p:spPr>
          <a:xfrm>
            <a:off x="-498908" y="3192651"/>
            <a:ext cx="997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endParaRPr lang="en-US" sz="3600" b="1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091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093609" y="605199"/>
            <a:ext cx="6932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5 </a:t>
            </a:r>
            <a:r>
              <a:rPr lang="en-US" sz="3600" b="1" dirty="0" err="1"/>
              <a:t>і</a:t>
            </a:r>
            <a:r>
              <a:rPr lang="en-US" sz="3600" b="1" dirty="0"/>
              <a:t> 6</a:t>
            </a:r>
            <a:r>
              <a:rPr lang="en-US" sz="3600" dirty="0"/>
              <a:t>: </a:t>
            </a:r>
            <a:r>
              <a:rPr lang="en-US" sz="3600" dirty="0" err="1"/>
              <a:t>завжди</a:t>
            </a:r>
            <a:r>
              <a:rPr lang="en-US" sz="3600" dirty="0"/>
              <a:t> </a:t>
            </a:r>
            <a:r>
              <a:rPr lang="en-US" sz="3600" dirty="0" err="1"/>
              <a:t>на</a:t>
            </a:r>
            <a:r>
              <a:rPr lang="en-US" sz="3600" dirty="0"/>
              <a:t> </a:t>
            </a:r>
            <a:r>
              <a:rPr lang="en-US" sz="3600" dirty="0" err="1"/>
              <a:t>початок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1123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Відстежуємо</a:t>
            </a:r>
            <a:r>
              <a:rPr lang="en-US" sz="3000" dirty="0"/>
              <a:t> </a:t>
            </a:r>
            <a:r>
              <a:rPr lang="en-US" sz="3000" dirty="0" err="1"/>
              <a:t>кількість</a:t>
            </a:r>
            <a:r>
              <a:rPr lang="en-US" sz="3000" dirty="0"/>
              <a:t> </a:t>
            </a:r>
            <a:r>
              <a:rPr lang="en-US" sz="3000" dirty="0" err="1"/>
              <a:t>слів</a:t>
            </a:r>
            <a:r>
              <a:rPr lang="en-US" sz="3000" dirty="0"/>
              <a:t> </a:t>
            </a:r>
            <a:r>
              <a:rPr lang="en-US" sz="3000" dirty="0" err="1"/>
              <a:t>і</a:t>
            </a:r>
            <a:r>
              <a:rPr lang="en-US" sz="3000" dirty="0"/>
              <a:t> </a:t>
            </a:r>
            <a:r>
              <a:rPr lang="en-US" sz="3000" dirty="0" err="1"/>
              <a:t>вільних</a:t>
            </a:r>
            <a:br>
              <a:rPr lang="en-US" sz="3000" dirty="0"/>
            </a:br>
            <a:r>
              <a:rPr lang="en-US" sz="3000" dirty="0" err="1"/>
              <a:t>позицій</a:t>
            </a:r>
            <a:r>
              <a:rPr lang="en-US" sz="3000" dirty="0"/>
              <a:t> </a:t>
            </a:r>
            <a:r>
              <a:rPr lang="en-US" sz="3000" dirty="0" err="1"/>
              <a:t>у</a:t>
            </a:r>
            <a:r>
              <a:rPr lang="en-US" sz="3000" dirty="0"/>
              <a:t> </a:t>
            </a:r>
            <a:r>
              <a:rPr lang="en-US" sz="3000" dirty="0" err="1"/>
              <a:t>першому</a:t>
            </a:r>
            <a:r>
              <a:rPr lang="en-US" sz="3000" dirty="0"/>
              <a:t> </a:t>
            </a:r>
            <a:r>
              <a:rPr lang="en-US" sz="3000" dirty="0" err="1"/>
              <a:t>рядку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1242016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093609" y="605199"/>
            <a:ext cx="6932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5 </a:t>
            </a:r>
            <a:r>
              <a:rPr lang="en-US" sz="3600" b="1" dirty="0" err="1"/>
              <a:t>і</a:t>
            </a:r>
            <a:r>
              <a:rPr lang="en-US" sz="3600" b="1" dirty="0"/>
              <a:t> 6</a:t>
            </a:r>
            <a:r>
              <a:rPr lang="en-US" sz="3600" dirty="0"/>
              <a:t>: </a:t>
            </a:r>
            <a:r>
              <a:rPr lang="en-US" sz="3600" dirty="0" err="1"/>
              <a:t>завжди</a:t>
            </a:r>
            <a:r>
              <a:rPr lang="en-US" sz="3600" dirty="0"/>
              <a:t> </a:t>
            </a:r>
            <a:r>
              <a:rPr lang="en-US" sz="3600" dirty="0" err="1"/>
              <a:t>на</a:t>
            </a:r>
            <a:r>
              <a:rPr lang="en-US" sz="3600" dirty="0"/>
              <a:t> </a:t>
            </a:r>
            <a:r>
              <a:rPr lang="en-US" sz="3600" dirty="0" err="1"/>
              <a:t>початок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1123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Відстежуємо</a:t>
            </a:r>
            <a:r>
              <a:rPr lang="en-US" sz="3000" dirty="0"/>
              <a:t> </a:t>
            </a:r>
            <a:r>
              <a:rPr lang="en-US" sz="3000" dirty="0" err="1"/>
              <a:t>кількість</a:t>
            </a:r>
            <a:r>
              <a:rPr lang="en-US" sz="3000" dirty="0"/>
              <a:t> </a:t>
            </a:r>
            <a:r>
              <a:rPr lang="en-US" sz="3000" dirty="0" err="1"/>
              <a:t>слів</a:t>
            </a:r>
            <a:r>
              <a:rPr lang="en-US" sz="3000" dirty="0"/>
              <a:t> </a:t>
            </a:r>
            <a:r>
              <a:rPr lang="en-US" sz="3000" dirty="0" err="1"/>
              <a:t>і</a:t>
            </a:r>
            <a:r>
              <a:rPr lang="en-US" sz="3000" dirty="0"/>
              <a:t> </a:t>
            </a:r>
            <a:r>
              <a:rPr lang="en-US" sz="3000" dirty="0" err="1"/>
              <a:t>вільних</a:t>
            </a:r>
            <a:br>
              <a:rPr lang="en-US" sz="3000" dirty="0"/>
            </a:br>
            <a:r>
              <a:rPr lang="en-US" sz="3000" dirty="0" err="1"/>
              <a:t>позицій</a:t>
            </a:r>
            <a:r>
              <a:rPr lang="en-US" sz="3000" dirty="0"/>
              <a:t> </a:t>
            </a:r>
            <a:r>
              <a:rPr lang="en-US" sz="3000" dirty="0" err="1"/>
              <a:t>у</a:t>
            </a:r>
            <a:r>
              <a:rPr lang="en-US" sz="3000" dirty="0"/>
              <a:t> </a:t>
            </a:r>
            <a:r>
              <a:rPr lang="en-US" sz="3000" dirty="0" err="1"/>
              <a:t>першому</a:t>
            </a:r>
            <a:r>
              <a:rPr lang="en-US" sz="3000" dirty="0"/>
              <a:t> </a:t>
            </a:r>
            <a:r>
              <a:rPr lang="en-US" sz="3000" dirty="0" err="1"/>
              <a:t>рядку</a:t>
            </a:r>
            <a:r>
              <a:rPr lang="en-US" sz="3000" dirty="0"/>
              <a:t>.</a:t>
            </a:r>
            <a:endParaRPr lang="uk-UA" sz="3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A44D66-B5C4-274B-ADB5-7CF32F583FE7}"/>
              </a:ext>
            </a:extLst>
          </p:cNvPr>
          <p:cNvSpPr txBox="1"/>
          <p:nvPr/>
        </p:nvSpPr>
        <p:spPr>
          <a:xfrm>
            <a:off x="-29677" y="3168587"/>
            <a:ext cx="997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endParaRPr lang="en-US" sz="3600" b="1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526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highlight>
                <a:srgbClr val="FF00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093609" y="605199"/>
            <a:ext cx="6932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5 </a:t>
            </a:r>
            <a:r>
              <a:rPr lang="en-US" sz="3600" b="1" dirty="0" err="1"/>
              <a:t>і</a:t>
            </a:r>
            <a:r>
              <a:rPr lang="en-US" sz="3600" b="1" dirty="0"/>
              <a:t> 6</a:t>
            </a:r>
            <a:r>
              <a:rPr lang="en-US" sz="3600" dirty="0"/>
              <a:t>: </a:t>
            </a:r>
            <a:r>
              <a:rPr lang="en-US" sz="3600" dirty="0" err="1"/>
              <a:t>завжди</a:t>
            </a:r>
            <a:r>
              <a:rPr lang="en-US" sz="3600" dirty="0"/>
              <a:t> </a:t>
            </a:r>
            <a:r>
              <a:rPr lang="en-US" sz="3600" dirty="0" err="1"/>
              <a:t>на</a:t>
            </a:r>
            <a:r>
              <a:rPr lang="en-US" sz="3600" dirty="0"/>
              <a:t> </a:t>
            </a:r>
            <a:r>
              <a:rPr lang="en-US" sz="3600" dirty="0" err="1"/>
              <a:t>початок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1123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Відстежуємо</a:t>
            </a:r>
            <a:r>
              <a:rPr lang="en-US" sz="3000" dirty="0"/>
              <a:t> </a:t>
            </a:r>
            <a:r>
              <a:rPr lang="en-US" sz="3000" dirty="0" err="1"/>
              <a:t>кількість</a:t>
            </a:r>
            <a:r>
              <a:rPr lang="en-US" sz="3000" dirty="0"/>
              <a:t> </a:t>
            </a:r>
            <a:r>
              <a:rPr lang="en-US" sz="3000" dirty="0" err="1"/>
              <a:t>слів</a:t>
            </a:r>
            <a:r>
              <a:rPr lang="en-US" sz="3000" dirty="0"/>
              <a:t> </a:t>
            </a:r>
            <a:r>
              <a:rPr lang="en-US" sz="3000" dirty="0" err="1"/>
              <a:t>і</a:t>
            </a:r>
            <a:r>
              <a:rPr lang="en-US" sz="3000" dirty="0"/>
              <a:t> </a:t>
            </a:r>
            <a:r>
              <a:rPr lang="en-US" sz="3000" dirty="0" err="1"/>
              <a:t>вільних</a:t>
            </a:r>
            <a:br>
              <a:rPr lang="en-US" sz="3000" dirty="0"/>
            </a:br>
            <a:r>
              <a:rPr lang="en-US" sz="3000" dirty="0" err="1"/>
              <a:t>позицій</a:t>
            </a:r>
            <a:r>
              <a:rPr lang="en-US" sz="3000" dirty="0"/>
              <a:t> </a:t>
            </a:r>
            <a:r>
              <a:rPr lang="en-US" sz="3000" dirty="0" err="1"/>
              <a:t>у</a:t>
            </a:r>
            <a:r>
              <a:rPr lang="en-US" sz="3000" dirty="0"/>
              <a:t> </a:t>
            </a:r>
            <a:r>
              <a:rPr lang="en-US" sz="3000" dirty="0" err="1"/>
              <a:t>першому</a:t>
            </a:r>
            <a:r>
              <a:rPr lang="en-US" sz="3000" dirty="0"/>
              <a:t> </a:t>
            </a:r>
            <a:r>
              <a:rPr lang="en-US" sz="3000" dirty="0" err="1"/>
              <a:t>рядку</a:t>
            </a:r>
            <a:r>
              <a:rPr lang="en-US" sz="3000" dirty="0"/>
              <a:t>.</a:t>
            </a:r>
            <a:endParaRPr lang="uk-UA" sz="3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A44D66-B5C4-274B-ADB5-7CF32F583FE7}"/>
              </a:ext>
            </a:extLst>
          </p:cNvPr>
          <p:cNvSpPr txBox="1"/>
          <p:nvPr/>
        </p:nvSpPr>
        <p:spPr>
          <a:xfrm>
            <a:off x="-29677" y="3168587"/>
            <a:ext cx="2303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endParaRPr lang="en-US" sz="3600" b="1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64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093609" y="605199"/>
            <a:ext cx="6932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5 </a:t>
            </a:r>
            <a:r>
              <a:rPr lang="en-US" sz="3600" b="1" dirty="0" err="1"/>
              <a:t>і</a:t>
            </a:r>
            <a:r>
              <a:rPr lang="en-US" sz="3600" b="1" dirty="0"/>
              <a:t> 6</a:t>
            </a:r>
            <a:r>
              <a:rPr lang="en-US" sz="3600" dirty="0"/>
              <a:t>: </a:t>
            </a:r>
            <a:r>
              <a:rPr lang="en-US" sz="3600" dirty="0" err="1"/>
              <a:t>завжди</a:t>
            </a:r>
            <a:r>
              <a:rPr lang="en-US" sz="3600" dirty="0"/>
              <a:t> </a:t>
            </a:r>
            <a:r>
              <a:rPr lang="en-US" sz="3600" dirty="0" err="1"/>
              <a:t>на</a:t>
            </a:r>
            <a:r>
              <a:rPr lang="en-US" sz="3600" dirty="0"/>
              <a:t> </a:t>
            </a:r>
            <a:r>
              <a:rPr lang="en-US" sz="3600" dirty="0" err="1"/>
              <a:t>початок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1123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Відстежуємо</a:t>
            </a:r>
            <a:r>
              <a:rPr lang="en-US" sz="3000" dirty="0"/>
              <a:t> </a:t>
            </a:r>
            <a:r>
              <a:rPr lang="en-US" sz="3000" dirty="0" err="1"/>
              <a:t>кількість</a:t>
            </a:r>
            <a:r>
              <a:rPr lang="en-US" sz="3000" dirty="0"/>
              <a:t> </a:t>
            </a:r>
            <a:r>
              <a:rPr lang="en-US" sz="3000" dirty="0" err="1"/>
              <a:t>слів</a:t>
            </a:r>
            <a:r>
              <a:rPr lang="en-US" sz="3000" dirty="0"/>
              <a:t> </a:t>
            </a:r>
            <a:r>
              <a:rPr lang="en-US" sz="3000" dirty="0" err="1"/>
              <a:t>і</a:t>
            </a:r>
            <a:r>
              <a:rPr lang="en-US" sz="3000" dirty="0"/>
              <a:t> </a:t>
            </a:r>
            <a:r>
              <a:rPr lang="en-US" sz="3000" dirty="0" err="1"/>
              <a:t>вільних</a:t>
            </a:r>
            <a:br>
              <a:rPr lang="en-US" sz="3000" dirty="0"/>
            </a:br>
            <a:r>
              <a:rPr lang="en-US" sz="3000" dirty="0" err="1"/>
              <a:t>позицій</a:t>
            </a:r>
            <a:r>
              <a:rPr lang="en-US" sz="3000" dirty="0"/>
              <a:t> </a:t>
            </a:r>
            <a:r>
              <a:rPr lang="en-US" sz="3000" dirty="0" err="1"/>
              <a:t>у</a:t>
            </a:r>
            <a:r>
              <a:rPr lang="en-US" sz="3000" dirty="0"/>
              <a:t> </a:t>
            </a:r>
            <a:r>
              <a:rPr lang="en-US" sz="3000" dirty="0" err="1"/>
              <a:t>першому</a:t>
            </a:r>
            <a:r>
              <a:rPr lang="en-US" sz="3000" dirty="0"/>
              <a:t> </a:t>
            </a:r>
            <a:r>
              <a:rPr lang="en-US" sz="3000" dirty="0" err="1"/>
              <a:t>рядку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2920943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2010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520590" y="605199"/>
            <a:ext cx="588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5 </a:t>
            </a:r>
            <a:r>
              <a:rPr lang="en-US" sz="3600" b="1" dirty="0" err="1"/>
              <a:t>і</a:t>
            </a:r>
            <a:r>
              <a:rPr lang="en-US" sz="3600" b="1" dirty="0"/>
              <a:t> 6</a:t>
            </a:r>
            <a:r>
              <a:rPr lang="en-US" sz="3600" dirty="0"/>
              <a:t>: </a:t>
            </a:r>
            <a:r>
              <a:rPr lang="en-US" sz="3600" dirty="0" err="1"/>
              <a:t>альтернатива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3589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Робимо</a:t>
            </a:r>
            <a:r>
              <a:rPr lang="en-US" sz="3000" dirty="0"/>
              <a:t> </a:t>
            </a:r>
            <a:r>
              <a:rPr lang="en-US" sz="3000" dirty="0" err="1"/>
              <a:t>вигляд</a:t>
            </a:r>
            <a:r>
              <a:rPr lang="en-US" sz="3000" dirty="0"/>
              <a:t>, </a:t>
            </a:r>
            <a:r>
              <a:rPr lang="en-US" sz="3000" dirty="0" err="1"/>
              <a:t>що</a:t>
            </a:r>
            <a:r>
              <a:rPr lang="en-US" sz="3000" dirty="0"/>
              <a:t> </a:t>
            </a:r>
            <a:r>
              <a:rPr lang="en-US" sz="3000" dirty="0" err="1"/>
              <a:t>слова</a:t>
            </a:r>
            <a:r>
              <a:rPr lang="en-US" sz="3000" dirty="0"/>
              <a:t> </a:t>
            </a:r>
            <a:r>
              <a:rPr lang="en-US" sz="3000" dirty="0" err="1"/>
              <a:t>додавалися</a:t>
            </a:r>
            <a:br>
              <a:rPr lang="en-US" sz="3000" dirty="0"/>
            </a:br>
            <a:r>
              <a:rPr lang="ru-RU" sz="3000" dirty="0"/>
              <a:t>в </a:t>
            </a:r>
            <a:r>
              <a:rPr lang="ru-RU" sz="3000" dirty="0" err="1"/>
              <a:t>кінець</a:t>
            </a:r>
            <a:r>
              <a:rPr lang="en-US" sz="3000" dirty="0"/>
              <a:t> </a:t>
            </a:r>
            <a:r>
              <a:rPr lang="en-US" sz="3000" dirty="0" err="1"/>
              <a:t>тексту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2835222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2010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520590" y="605199"/>
            <a:ext cx="588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5 </a:t>
            </a:r>
            <a:r>
              <a:rPr lang="en-US" sz="3600" b="1" dirty="0" err="1"/>
              <a:t>і</a:t>
            </a:r>
            <a:r>
              <a:rPr lang="en-US" sz="3600" b="1" dirty="0"/>
              <a:t> 6</a:t>
            </a:r>
            <a:r>
              <a:rPr lang="en-US" sz="3600" dirty="0"/>
              <a:t>: </a:t>
            </a:r>
            <a:r>
              <a:rPr lang="en-US" sz="3600" dirty="0" err="1"/>
              <a:t>альтернатива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3589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Робимо</a:t>
            </a:r>
            <a:r>
              <a:rPr lang="en-US" sz="3000" dirty="0"/>
              <a:t> </a:t>
            </a:r>
            <a:r>
              <a:rPr lang="en-US" sz="3000" dirty="0" err="1"/>
              <a:t>вигляд</a:t>
            </a:r>
            <a:r>
              <a:rPr lang="en-US" sz="3000" dirty="0"/>
              <a:t>, </a:t>
            </a:r>
            <a:r>
              <a:rPr lang="en-US" sz="3000" dirty="0" err="1"/>
              <a:t>що</a:t>
            </a:r>
            <a:r>
              <a:rPr lang="en-US" sz="3000" dirty="0"/>
              <a:t> </a:t>
            </a:r>
            <a:r>
              <a:rPr lang="en-US" sz="3000" dirty="0" err="1"/>
              <a:t>слова</a:t>
            </a:r>
            <a:r>
              <a:rPr lang="en-US" sz="3000" dirty="0"/>
              <a:t> </a:t>
            </a:r>
            <a:r>
              <a:rPr lang="en-US" sz="3000" dirty="0" err="1"/>
              <a:t>додавалися</a:t>
            </a:r>
            <a:br>
              <a:rPr lang="en-US" sz="3000" dirty="0"/>
            </a:br>
            <a:r>
              <a:rPr lang="ru-RU" sz="3000" dirty="0"/>
              <a:t>в </a:t>
            </a:r>
            <a:r>
              <a:rPr lang="ru-RU" sz="3000" dirty="0" err="1"/>
              <a:t>кінець</a:t>
            </a:r>
            <a:r>
              <a:rPr lang="en-US" sz="3000" dirty="0"/>
              <a:t> </a:t>
            </a:r>
            <a:r>
              <a:rPr lang="en-US" sz="3000" dirty="0" err="1"/>
              <a:t>тексту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4038429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2010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520590" y="605199"/>
            <a:ext cx="588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5 </a:t>
            </a:r>
            <a:r>
              <a:rPr lang="en-US" sz="3600" b="1" dirty="0" err="1"/>
              <a:t>і</a:t>
            </a:r>
            <a:r>
              <a:rPr lang="en-US" sz="3600" b="1" dirty="0"/>
              <a:t> 6</a:t>
            </a:r>
            <a:r>
              <a:rPr lang="en-US" sz="3600" dirty="0"/>
              <a:t>: </a:t>
            </a:r>
            <a:r>
              <a:rPr lang="en-US" sz="3600" dirty="0" err="1"/>
              <a:t>альтернатива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3589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Робимо</a:t>
            </a:r>
            <a:r>
              <a:rPr lang="en-US" sz="3000" dirty="0"/>
              <a:t> </a:t>
            </a:r>
            <a:r>
              <a:rPr lang="en-US" sz="3000" dirty="0" err="1"/>
              <a:t>вигляд</a:t>
            </a:r>
            <a:r>
              <a:rPr lang="en-US" sz="3000" dirty="0"/>
              <a:t>, </a:t>
            </a:r>
            <a:r>
              <a:rPr lang="en-US" sz="3000" dirty="0" err="1"/>
              <a:t>що</a:t>
            </a:r>
            <a:r>
              <a:rPr lang="en-US" sz="3000" dirty="0"/>
              <a:t> </a:t>
            </a:r>
            <a:r>
              <a:rPr lang="en-US" sz="3000" dirty="0" err="1"/>
              <a:t>слова</a:t>
            </a:r>
            <a:r>
              <a:rPr lang="en-US" sz="3000" dirty="0"/>
              <a:t> </a:t>
            </a:r>
            <a:r>
              <a:rPr lang="en-US" sz="3000" dirty="0" err="1"/>
              <a:t>додавалися</a:t>
            </a:r>
            <a:br>
              <a:rPr lang="en-US" sz="3000" dirty="0"/>
            </a:br>
            <a:r>
              <a:rPr lang="ru-RU" sz="3000" dirty="0"/>
              <a:t>в </a:t>
            </a:r>
            <a:r>
              <a:rPr lang="ru-RU" sz="3000" dirty="0" err="1"/>
              <a:t>кінець</a:t>
            </a:r>
            <a:r>
              <a:rPr lang="en-US" sz="3000" dirty="0"/>
              <a:t> </a:t>
            </a:r>
            <a:r>
              <a:rPr lang="en-US" sz="3000" dirty="0" err="1"/>
              <a:t>тексту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1886732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2081463" y="696142"/>
            <a:ext cx="101065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endParaRPr lang="en-US" sz="3600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6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36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36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endParaRPr lang="en-US" sz="3600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6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endParaRPr lang="en-US" sz="3600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6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endParaRPr lang="en-US" sz="3600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6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36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endParaRPr lang="en-US" sz="3600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3E635B-7923-A143-8334-72EA026050AD}"/>
              </a:ext>
            </a:extLst>
          </p:cNvPr>
          <p:cNvSpPr txBox="1"/>
          <p:nvPr/>
        </p:nvSpPr>
        <p:spPr>
          <a:xfrm>
            <a:off x="794088" y="696142"/>
            <a:ext cx="52938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endParaRPr lang="en-US" sz="3600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6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endParaRPr lang="en-US" sz="3600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6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endParaRPr lang="en-US" sz="3600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6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endParaRPr lang="en-US" sz="3600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6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endParaRPr lang="en-US" sz="3600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6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endParaRPr lang="en-US" sz="3600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6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endParaRPr lang="en-US" sz="3600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6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endParaRPr lang="en-US" sz="3600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4343400" y="685799"/>
            <a:ext cx="36647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Підзадача</a:t>
            </a:r>
            <a:r>
              <a:rPr lang="en-US" sz="3600" b="1" dirty="0"/>
              <a:t> 1</a:t>
            </a:r>
            <a:r>
              <a:rPr lang="en-US" sz="3600" dirty="0"/>
              <a:t>: </a:t>
            </a:r>
            <a:r>
              <a:rPr lang="en-US" sz="3600" i="1" dirty="0"/>
              <a:t>L</a:t>
            </a:r>
            <a:r>
              <a:rPr lang="en-US" sz="3600" dirty="0"/>
              <a:t> ≤ 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3594830" y="1817261"/>
            <a:ext cx="51619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000" dirty="0"/>
              <a:t>Відповідь — кількість доданих</a:t>
            </a:r>
            <a:br>
              <a:rPr lang="en-US" sz="3000" dirty="0"/>
            </a:br>
            <a:r>
              <a:rPr lang="uk-UA" sz="3000" dirty="0"/>
              <a:t>на даний момент слів.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6462B5-5B4C-4A47-83D6-70B6031F161D}"/>
              </a:ext>
            </a:extLst>
          </p:cNvPr>
          <p:cNvSpPr txBox="1"/>
          <p:nvPr/>
        </p:nvSpPr>
        <p:spPr>
          <a:xfrm>
            <a:off x="604970" y="5774455"/>
            <a:ext cx="90762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i="1" dirty="0"/>
              <a:t>L</a:t>
            </a:r>
            <a:r>
              <a:rPr lang="en-US" sz="3000" b="1" dirty="0"/>
              <a:t> = 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5F4C02-E2CE-F54F-A11E-BDF480FFD465}"/>
              </a:ext>
            </a:extLst>
          </p:cNvPr>
          <p:cNvSpPr txBox="1"/>
          <p:nvPr/>
        </p:nvSpPr>
        <p:spPr>
          <a:xfrm>
            <a:off x="2132979" y="5774455"/>
            <a:ext cx="90762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i="1" dirty="0"/>
              <a:t>L</a:t>
            </a:r>
            <a:r>
              <a:rPr lang="en-US" sz="3000" b="1" dirty="0"/>
              <a:t> = 2</a:t>
            </a:r>
          </a:p>
        </p:txBody>
      </p:sp>
    </p:spTree>
    <p:extLst>
      <p:ext uri="{BB962C8B-B14F-4D97-AF65-F5344CB8AC3E}">
        <p14:creationId xmlns:p14="http://schemas.microsoft.com/office/powerpoint/2010/main" val="598160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2010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520590" y="605199"/>
            <a:ext cx="588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5 </a:t>
            </a:r>
            <a:r>
              <a:rPr lang="en-US" sz="3600" b="1" dirty="0" err="1"/>
              <a:t>і</a:t>
            </a:r>
            <a:r>
              <a:rPr lang="en-US" sz="3600" b="1" dirty="0"/>
              <a:t> 6</a:t>
            </a:r>
            <a:r>
              <a:rPr lang="en-US" sz="3600" dirty="0"/>
              <a:t>: </a:t>
            </a:r>
            <a:r>
              <a:rPr lang="en-US" sz="3600" dirty="0" err="1"/>
              <a:t>альтернатива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3589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Робимо</a:t>
            </a:r>
            <a:r>
              <a:rPr lang="en-US" sz="3000" dirty="0"/>
              <a:t> </a:t>
            </a:r>
            <a:r>
              <a:rPr lang="en-US" sz="3000" dirty="0" err="1"/>
              <a:t>вигляд</a:t>
            </a:r>
            <a:r>
              <a:rPr lang="en-US" sz="3000" dirty="0"/>
              <a:t>, </a:t>
            </a:r>
            <a:r>
              <a:rPr lang="en-US" sz="3000" dirty="0" err="1"/>
              <a:t>що</a:t>
            </a:r>
            <a:r>
              <a:rPr lang="en-US" sz="3000" dirty="0"/>
              <a:t> </a:t>
            </a:r>
            <a:r>
              <a:rPr lang="en-US" sz="3000" dirty="0" err="1"/>
              <a:t>слова</a:t>
            </a:r>
            <a:r>
              <a:rPr lang="en-US" sz="3000" dirty="0"/>
              <a:t> </a:t>
            </a:r>
            <a:r>
              <a:rPr lang="en-US" sz="3000" dirty="0" err="1"/>
              <a:t>додавалися</a:t>
            </a:r>
            <a:br>
              <a:rPr lang="en-US" sz="3000" dirty="0"/>
            </a:br>
            <a:r>
              <a:rPr lang="ru-RU" sz="3000" dirty="0"/>
              <a:t>в </a:t>
            </a:r>
            <a:r>
              <a:rPr lang="ru-RU" sz="3000" dirty="0" err="1"/>
              <a:t>кінець</a:t>
            </a:r>
            <a:r>
              <a:rPr lang="en-US" sz="3000" dirty="0"/>
              <a:t> </a:t>
            </a:r>
            <a:r>
              <a:rPr lang="en-US" sz="3000" dirty="0" err="1"/>
              <a:t>тексту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1817241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2010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520590" y="605199"/>
            <a:ext cx="588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5 </a:t>
            </a:r>
            <a:r>
              <a:rPr lang="en-US" sz="3600" b="1" dirty="0" err="1"/>
              <a:t>і</a:t>
            </a:r>
            <a:r>
              <a:rPr lang="en-US" sz="3600" b="1" dirty="0"/>
              <a:t> 6</a:t>
            </a:r>
            <a:r>
              <a:rPr lang="en-US" sz="3600" dirty="0"/>
              <a:t>: </a:t>
            </a:r>
            <a:r>
              <a:rPr lang="en-US" sz="3600" dirty="0" err="1"/>
              <a:t>альтернатива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3589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Робимо</a:t>
            </a:r>
            <a:r>
              <a:rPr lang="en-US" sz="3000" dirty="0"/>
              <a:t> </a:t>
            </a:r>
            <a:r>
              <a:rPr lang="en-US" sz="3000" dirty="0" err="1"/>
              <a:t>вигляд</a:t>
            </a:r>
            <a:r>
              <a:rPr lang="en-US" sz="3000" dirty="0"/>
              <a:t>, </a:t>
            </a:r>
            <a:r>
              <a:rPr lang="en-US" sz="3000" dirty="0" err="1"/>
              <a:t>що</a:t>
            </a:r>
            <a:r>
              <a:rPr lang="en-US" sz="3000" dirty="0"/>
              <a:t> </a:t>
            </a:r>
            <a:r>
              <a:rPr lang="en-US" sz="3000" dirty="0" err="1"/>
              <a:t>слова</a:t>
            </a:r>
            <a:r>
              <a:rPr lang="en-US" sz="3000" dirty="0"/>
              <a:t> </a:t>
            </a:r>
            <a:r>
              <a:rPr lang="en-US" sz="3000" dirty="0" err="1"/>
              <a:t>додавалися</a:t>
            </a:r>
            <a:br>
              <a:rPr lang="en-US" sz="3000" dirty="0"/>
            </a:br>
            <a:r>
              <a:rPr lang="ru-RU" sz="3000" dirty="0"/>
              <a:t>в </a:t>
            </a:r>
            <a:r>
              <a:rPr lang="ru-RU" sz="3000" dirty="0" err="1"/>
              <a:t>кінець</a:t>
            </a:r>
            <a:r>
              <a:rPr lang="en-US" sz="3000" dirty="0"/>
              <a:t> </a:t>
            </a:r>
            <a:r>
              <a:rPr lang="en-US" sz="3000" dirty="0" err="1"/>
              <a:t>тексту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2905946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2010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520590" y="605199"/>
            <a:ext cx="588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5 </a:t>
            </a:r>
            <a:r>
              <a:rPr lang="en-US" sz="3600" b="1" dirty="0" err="1"/>
              <a:t>і</a:t>
            </a:r>
            <a:r>
              <a:rPr lang="en-US" sz="3600" b="1" dirty="0"/>
              <a:t> 6</a:t>
            </a:r>
            <a:r>
              <a:rPr lang="en-US" sz="3600" dirty="0"/>
              <a:t>: </a:t>
            </a:r>
            <a:r>
              <a:rPr lang="en-US" sz="3600" dirty="0" err="1"/>
              <a:t>альтернатива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3589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Робимо</a:t>
            </a:r>
            <a:r>
              <a:rPr lang="en-US" sz="3000" dirty="0"/>
              <a:t> </a:t>
            </a:r>
            <a:r>
              <a:rPr lang="en-US" sz="3000" dirty="0" err="1"/>
              <a:t>вигляд</a:t>
            </a:r>
            <a:r>
              <a:rPr lang="en-US" sz="3000" dirty="0"/>
              <a:t>, </a:t>
            </a:r>
            <a:r>
              <a:rPr lang="en-US" sz="3000" dirty="0" err="1"/>
              <a:t>що</a:t>
            </a:r>
            <a:r>
              <a:rPr lang="en-US" sz="3000" dirty="0"/>
              <a:t> </a:t>
            </a:r>
            <a:r>
              <a:rPr lang="en-US" sz="3000" dirty="0" err="1"/>
              <a:t>слова</a:t>
            </a:r>
            <a:r>
              <a:rPr lang="en-US" sz="3000" dirty="0"/>
              <a:t> </a:t>
            </a:r>
            <a:r>
              <a:rPr lang="en-US" sz="3000" dirty="0" err="1"/>
              <a:t>додавалися</a:t>
            </a:r>
            <a:br>
              <a:rPr lang="en-US" sz="3000" dirty="0"/>
            </a:br>
            <a:r>
              <a:rPr lang="ru-RU" sz="3000" dirty="0"/>
              <a:t>в </a:t>
            </a:r>
            <a:r>
              <a:rPr lang="ru-RU" sz="3000" dirty="0" err="1"/>
              <a:t>кінець</a:t>
            </a:r>
            <a:r>
              <a:rPr lang="en-US" sz="3000" dirty="0"/>
              <a:t> </a:t>
            </a:r>
            <a:r>
              <a:rPr lang="en-US" sz="3000" dirty="0" err="1"/>
              <a:t>тексту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20802055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2010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520590" y="605199"/>
            <a:ext cx="588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5 </a:t>
            </a:r>
            <a:r>
              <a:rPr lang="en-US" sz="3600" b="1" dirty="0" err="1"/>
              <a:t>і</a:t>
            </a:r>
            <a:r>
              <a:rPr lang="en-US" sz="3600" b="1" dirty="0"/>
              <a:t> 6</a:t>
            </a:r>
            <a:r>
              <a:rPr lang="en-US" sz="3600" dirty="0"/>
              <a:t>: </a:t>
            </a:r>
            <a:r>
              <a:rPr lang="en-US" sz="3600" dirty="0" err="1"/>
              <a:t>альтернатива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3589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Робимо</a:t>
            </a:r>
            <a:r>
              <a:rPr lang="en-US" sz="3000" dirty="0"/>
              <a:t> </a:t>
            </a:r>
            <a:r>
              <a:rPr lang="en-US" sz="3000" dirty="0" err="1"/>
              <a:t>вигляд</a:t>
            </a:r>
            <a:r>
              <a:rPr lang="en-US" sz="3000" dirty="0"/>
              <a:t>, </a:t>
            </a:r>
            <a:r>
              <a:rPr lang="en-US" sz="3000" dirty="0" err="1"/>
              <a:t>що</a:t>
            </a:r>
            <a:r>
              <a:rPr lang="en-US" sz="3000" dirty="0"/>
              <a:t> </a:t>
            </a:r>
            <a:r>
              <a:rPr lang="en-US" sz="3000" dirty="0" err="1"/>
              <a:t>слова</a:t>
            </a:r>
            <a:r>
              <a:rPr lang="en-US" sz="3000" dirty="0"/>
              <a:t> </a:t>
            </a:r>
            <a:r>
              <a:rPr lang="en-US" sz="3000" dirty="0" err="1"/>
              <a:t>додавалися</a:t>
            </a:r>
            <a:br>
              <a:rPr lang="en-US" sz="3000" dirty="0"/>
            </a:br>
            <a:r>
              <a:rPr lang="ru-RU" sz="3000" dirty="0"/>
              <a:t>в </a:t>
            </a:r>
            <a:r>
              <a:rPr lang="ru-RU" sz="3000" dirty="0" err="1"/>
              <a:t>кінець</a:t>
            </a:r>
            <a:r>
              <a:rPr lang="en-US" sz="3000" dirty="0"/>
              <a:t> </a:t>
            </a:r>
            <a:r>
              <a:rPr lang="en-US" sz="3000" dirty="0" err="1"/>
              <a:t>тексту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11036761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2010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520590" y="605199"/>
            <a:ext cx="588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5 </a:t>
            </a:r>
            <a:r>
              <a:rPr lang="en-US" sz="3600" b="1" dirty="0" err="1"/>
              <a:t>і</a:t>
            </a:r>
            <a:r>
              <a:rPr lang="en-US" sz="3600" b="1" dirty="0"/>
              <a:t> 6</a:t>
            </a:r>
            <a:r>
              <a:rPr lang="en-US" sz="3600" dirty="0"/>
              <a:t>: </a:t>
            </a:r>
            <a:r>
              <a:rPr lang="en-US" sz="3600" dirty="0" err="1"/>
              <a:t>альтернатива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3589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Робимо</a:t>
            </a:r>
            <a:r>
              <a:rPr lang="en-US" sz="3000" dirty="0"/>
              <a:t> </a:t>
            </a:r>
            <a:r>
              <a:rPr lang="en-US" sz="3000" dirty="0" err="1"/>
              <a:t>вигляд</a:t>
            </a:r>
            <a:r>
              <a:rPr lang="en-US" sz="3000" dirty="0"/>
              <a:t>, </a:t>
            </a:r>
            <a:r>
              <a:rPr lang="en-US" sz="3000" dirty="0" err="1"/>
              <a:t>що</a:t>
            </a:r>
            <a:r>
              <a:rPr lang="en-US" sz="3000" dirty="0"/>
              <a:t> </a:t>
            </a:r>
            <a:r>
              <a:rPr lang="en-US" sz="3000" dirty="0" err="1"/>
              <a:t>слова</a:t>
            </a:r>
            <a:r>
              <a:rPr lang="en-US" sz="3000" dirty="0"/>
              <a:t> </a:t>
            </a:r>
            <a:r>
              <a:rPr lang="en-US" sz="3000" dirty="0" err="1"/>
              <a:t>додавалися</a:t>
            </a:r>
            <a:br>
              <a:rPr lang="en-US" sz="3000" dirty="0"/>
            </a:br>
            <a:r>
              <a:rPr lang="ru-RU" sz="3000" dirty="0"/>
              <a:t>в </a:t>
            </a:r>
            <a:r>
              <a:rPr lang="ru-RU" sz="3000" dirty="0" err="1"/>
              <a:t>кінець</a:t>
            </a:r>
            <a:r>
              <a:rPr lang="en-US" sz="3000" dirty="0"/>
              <a:t> </a:t>
            </a:r>
            <a:r>
              <a:rPr lang="en-US" sz="3000" dirty="0" err="1"/>
              <a:t>тексту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35737024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2010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520590" y="605199"/>
            <a:ext cx="588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5 </a:t>
            </a:r>
            <a:r>
              <a:rPr lang="en-US" sz="3600" b="1" dirty="0" err="1"/>
              <a:t>і</a:t>
            </a:r>
            <a:r>
              <a:rPr lang="en-US" sz="3600" b="1" dirty="0"/>
              <a:t> 6</a:t>
            </a:r>
            <a:r>
              <a:rPr lang="en-US" sz="3600" dirty="0"/>
              <a:t>: </a:t>
            </a:r>
            <a:r>
              <a:rPr lang="en-US" sz="3600" dirty="0" err="1"/>
              <a:t>альтернатива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3589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Робимо</a:t>
            </a:r>
            <a:r>
              <a:rPr lang="en-US" sz="3000" dirty="0"/>
              <a:t> </a:t>
            </a:r>
            <a:r>
              <a:rPr lang="en-US" sz="3000" dirty="0" err="1"/>
              <a:t>вигляд</a:t>
            </a:r>
            <a:r>
              <a:rPr lang="en-US" sz="3000" dirty="0"/>
              <a:t>, </a:t>
            </a:r>
            <a:r>
              <a:rPr lang="en-US" sz="3000" dirty="0" err="1"/>
              <a:t>що</a:t>
            </a:r>
            <a:r>
              <a:rPr lang="en-US" sz="3000" dirty="0"/>
              <a:t> </a:t>
            </a:r>
            <a:r>
              <a:rPr lang="en-US" sz="3000" dirty="0" err="1"/>
              <a:t>слова</a:t>
            </a:r>
            <a:r>
              <a:rPr lang="en-US" sz="3000" dirty="0"/>
              <a:t> </a:t>
            </a:r>
            <a:r>
              <a:rPr lang="en-US" sz="3000" dirty="0" err="1"/>
              <a:t>додавалися</a:t>
            </a:r>
            <a:br>
              <a:rPr lang="en-US" sz="3000" dirty="0"/>
            </a:br>
            <a:r>
              <a:rPr lang="ru-RU" sz="3000" dirty="0"/>
              <a:t>в </a:t>
            </a:r>
            <a:r>
              <a:rPr lang="ru-RU" sz="3000" dirty="0" err="1"/>
              <a:t>кінець</a:t>
            </a:r>
            <a:r>
              <a:rPr lang="en-US" sz="3000" dirty="0"/>
              <a:t> </a:t>
            </a:r>
            <a:r>
              <a:rPr lang="en-US" sz="3000" dirty="0" err="1"/>
              <a:t>тексту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40595879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2010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520590" y="605199"/>
            <a:ext cx="588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5 </a:t>
            </a:r>
            <a:r>
              <a:rPr lang="en-US" sz="3600" b="1" dirty="0" err="1"/>
              <a:t>і</a:t>
            </a:r>
            <a:r>
              <a:rPr lang="en-US" sz="3600" b="1" dirty="0"/>
              <a:t> 6</a:t>
            </a:r>
            <a:r>
              <a:rPr lang="en-US" sz="3600" dirty="0"/>
              <a:t>: </a:t>
            </a:r>
            <a:r>
              <a:rPr lang="en-US" sz="3600" dirty="0" err="1"/>
              <a:t>альтернатива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3589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Робимо</a:t>
            </a:r>
            <a:r>
              <a:rPr lang="en-US" sz="3000" dirty="0"/>
              <a:t> </a:t>
            </a:r>
            <a:r>
              <a:rPr lang="en-US" sz="3000" dirty="0" err="1"/>
              <a:t>вигляд</a:t>
            </a:r>
            <a:r>
              <a:rPr lang="en-US" sz="3000" dirty="0"/>
              <a:t>, </a:t>
            </a:r>
            <a:r>
              <a:rPr lang="en-US" sz="3000" dirty="0" err="1"/>
              <a:t>що</a:t>
            </a:r>
            <a:r>
              <a:rPr lang="en-US" sz="3000" dirty="0"/>
              <a:t> </a:t>
            </a:r>
            <a:r>
              <a:rPr lang="en-US" sz="3000" dirty="0" err="1"/>
              <a:t>слова</a:t>
            </a:r>
            <a:r>
              <a:rPr lang="en-US" sz="3000" dirty="0"/>
              <a:t> </a:t>
            </a:r>
            <a:r>
              <a:rPr lang="en-US" sz="3000" dirty="0" err="1"/>
              <a:t>додавалися</a:t>
            </a:r>
            <a:br>
              <a:rPr lang="en-US" sz="3000" dirty="0"/>
            </a:br>
            <a:r>
              <a:rPr lang="ru-RU" sz="3000" dirty="0"/>
              <a:t>в </a:t>
            </a:r>
            <a:r>
              <a:rPr lang="ru-RU" sz="3000" dirty="0" err="1"/>
              <a:t>кінець</a:t>
            </a:r>
            <a:r>
              <a:rPr lang="en-US" sz="3000" dirty="0"/>
              <a:t> </a:t>
            </a:r>
            <a:r>
              <a:rPr lang="en-US" sz="3000" dirty="0" err="1"/>
              <a:t>тексту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17881640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2010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520590" y="605199"/>
            <a:ext cx="588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5 </a:t>
            </a:r>
            <a:r>
              <a:rPr lang="en-US" sz="3600" b="1" dirty="0" err="1"/>
              <a:t>і</a:t>
            </a:r>
            <a:r>
              <a:rPr lang="en-US" sz="3600" b="1" dirty="0"/>
              <a:t> 6</a:t>
            </a:r>
            <a:r>
              <a:rPr lang="en-US" sz="3600" dirty="0"/>
              <a:t>: </a:t>
            </a:r>
            <a:r>
              <a:rPr lang="en-US" sz="3600" dirty="0" err="1"/>
              <a:t>альтернатива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3589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Робимо</a:t>
            </a:r>
            <a:r>
              <a:rPr lang="en-US" sz="3000" dirty="0"/>
              <a:t> </a:t>
            </a:r>
            <a:r>
              <a:rPr lang="en-US" sz="3000" dirty="0" err="1"/>
              <a:t>вигляд</a:t>
            </a:r>
            <a:r>
              <a:rPr lang="en-US" sz="3000" dirty="0"/>
              <a:t>, </a:t>
            </a:r>
            <a:r>
              <a:rPr lang="en-US" sz="3000" dirty="0" err="1"/>
              <a:t>що</a:t>
            </a:r>
            <a:r>
              <a:rPr lang="en-US" sz="3000" dirty="0"/>
              <a:t> </a:t>
            </a:r>
            <a:r>
              <a:rPr lang="en-US" sz="3000" dirty="0" err="1"/>
              <a:t>слова</a:t>
            </a:r>
            <a:r>
              <a:rPr lang="en-US" sz="3000" dirty="0"/>
              <a:t> </a:t>
            </a:r>
            <a:r>
              <a:rPr lang="en-US" sz="3000" dirty="0" err="1"/>
              <a:t>додавалися</a:t>
            </a:r>
            <a:br>
              <a:rPr lang="en-US" sz="3000" dirty="0"/>
            </a:br>
            <a:r>
              <a:rPr lang="ru-RU" sz="3000" dirty="0"/>
              <a:t>в </a:t>
            </a:r>
            <a:r>
              <a:rPr lang="ru-RU" sz="3000" dirty="0" err="1"/>
              <a:t>кінець</a:t>
            </a:r>
            <a:r>
              <a:rPr lang="en-US" sz="3000" dirty="0"/>
              <a:t> </a:t>
            </a:r>
            <a:r>
              <a:rPr lang="en-US" sz="3000" dirty="0" err="1"/>
              <a:t>тексту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41643102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2010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520590" y="605199"/>
            <a:ext cx="588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5 </a:t>
            </a:r>
            <a:r>
              <a:rPr lang="en-US" sz="3600" b="1" dirty="0" err="1"/>
              <a:t>і</a:t>
            </a:r>
            <a:r>
              <a:rPr lang="en-US" sz="3600" b="1" dirty="0"/>
              <a:t> 6</a:t>
            </a:r>
            <a:r>
              <a:rPr lang="en-US" sz="3600" dirty="0"/>
              <a:t>: </a:t>
            </a:r>
            <a:r>
              <a:rPr lang="en-US" sz="3600" dirty="0" err="1"/>
              <a:t>альтернатива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3589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Робимо</a:t>
            </a:r>
            <a:r>
              <a:rPr lang="en-US" sz="3000" dirty="0"/>
              <a:t> </a:t>
            </a:r>
            <a:r>
              <a:rPr lang="en-US" sz="3000" dirty="0" err="1"/>
              <a:t>вигляд</a:t>
            </a:r>
            <a:r>
              <a:rPr lang="en-US" sz="3000" dirty="0"/>
              <a:t>, </a:t>
            </a:r>
            <a:r>
              <a:rPr lang="en-US" sz="3000" dirty="0" err="1"/>
              <a:t>що</a:t>
            </a:r>
            <a:r>
              <a:rPr lang="en-US" sz="3000" dirty="0"/>
              <a:t> </a:t>
            </a:r>
            <a:r>
              <a:rPr lang="en-US" sz="3000" dirty="0" err="1"/>
              <a:t>слова</a:t>
            </a:r>
            <a:r>
              <a:rPr lang="en-US" sz="3000" dirty="0"/>
              <a:t> </a:t>
            </a:r>
            <a:r>
              <a:rPr lang="en-US" sz="3000" dirty="0" err="1"/>
              <a:t>додавалися</a:t>
            </a:r>
            <a:br>
              <a:rPr lang="en-US" sz="3000" dirty="0"/>
            </a:br>
            <a:r>
              <a:rPr lang="ru-RU" sz="3000" dirty="0"/>
              <a:t>в </a:t>
            </a:r>
            <a:r>
              <a:rPr lang="ru-RU" sz="3000" dirty="0" err="1"/>
              <a:t>кінець</a:t>
            </a:r>
            <a:r>
              <a:rPr lang="en-US" sz="3000" dirty="0"/>
              <a:t> </a:t>
            </a:r>
            <a:r>
              <a:rPr lang="en-US" sz="3000" dirty="0" err="1"/>
              <a:t>тексту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3505957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2010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520590" y="605199"/>
            <a:ext cx="588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5 </a:t>
            </a:r>
            <a:r>
              <a:rPr lang="en-US" sz="3600" b="1" dirty="0" err="1"/>
              <a:t>і</a:t>
            </a:r>
            <a:r>
              <a:rPr lang="en-US" sz="3600" b="1" dirty="0"/>
              <a:t> 6</a:t>
            </a:r>
            <a:r>
              <a:rPr lang="en-US" sz="3600" dirty="0"/>
              <a:t>: </a:t>
            </a:r>
            <a:r>
              <a:rPr lang="en-US" sz="3600" dirty="0" err="1"/>
              <a:t>альтернатива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3589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Робимо</a:t>
            </a:r>
            <a:r>
              <a:rPr lang="en-US" sz="3000" dirty="0"/>
              <a:t> </a:t>
            </a:r>
            <a:r>
              <a:rPr lang="en-US" sz="3000" dirty="0" err="1"/>
              <a:t>вигляд</a:t>
            </a:r>
            <a:r>
              <a:rPr lang="en-US" sz="3000" dirty="0"/>
              <a:t>, </a:t>
            </a:r>
            <a:r>
              <a:rPr lang="en-US" sz="3000" dirty="0" err="1"/>
              <a:t>що</a:t>
            </a:r>
            <a:r>
              <a:rPr lang="en-US" sz="3000" dirty="0"/>
              <a:t> </a:t>
            </a:r>
            <a:r>
              <a:rPr lang="en-US" sz="3000" dirty="0" err="1"/>
              <a:t>слова</a:t>
            </a:r>
            <a:r>
              <a:rPr lang="en-US" sz="3000" dirty="0"/>
              <a:t> </a:t>
            </a:r>
            <a:r>
              <a:rPr lang="en-US" sz="3000" dirty="0" err="1"/>
              <a:t>додавалися</a:t>
            </a:r>
            <a:br>
              <a:rPr lang="en-US" sz="3000" dirty="0"/>
            </a:br>
            <a:r>
              <a:rPr lang="ru-RU" sz="3000" dirty="0"/>
              <a:t>в </a:t>
            </a:r>
            <a:r>
              <a:rPr lang="ru-RU" sz="3000" dirty="0" err="1"/>
              <a:t>кінець</a:t>
            </a:r>
            <a:r>
              <a:rPr lang="en-US" sz="3000" dirty="0"/>
              <a:t> </a:t>
            </a:r>
            <a:r>
              <a:rPr lang="en-US" sz="3000" dirty="0" err="1"/>
              <a:t>тексту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2947250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197318" y="3318055"/>
            <a:ext cx="87180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solidFill>
                  <a:schemeClr val="bg1">
                    <a:lumMod val="75000"/>
                  </a:schemeClr>
                </a:solidFill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00" b="1" dirty="0">
                <a:solidFill>
                  <a:schemeClr val="bg1"/>
                </a:solidFill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2682289" y="605199"/>
            <a:ext cx="3748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Підзадача</a:t>
            </a:r>
            <a:r>
              <a:rPr lang="en-US" sz="3600" b="1" dirty="0"/>
              <a:t> 2</a:t>
            </a:r>
            <a:r>
              <a:rPr lang="en-US" sz="3600" dirty="0"/>
              <a:t>: </a:t>
            </a:r>
            <a:r>
              <a:rPr lang="en-US" sz="3600" dirty="0" err="1"/>
              <a:t>Σ</a:t>
            </a:r>
            <a:r>
              <a:rPr lang="en-US" sz="3600" dirty="0"/>
              <a:t> ≤ </a:t>
            </a:r>
            <a:r>
              <a:rPr lang="en-US" sz="3600" i="1" dirty="0"/>
              <a:t>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33485" y="1702227"/>
            <a:ext cx="62457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Рахуємо</a:t>
            </a:r>
            <a:r>
              <a:rPr lang="en-US" sz="3000" dirty="0"/>
              <a:t> </a:t>
            </a:r>
            <a:r>
              <a:rPr lang="en-US" sz="3000" dirty="0" err="1"/>
              <a:t>суму</a:t>
            </a:r>
            <a:r>
              <a:rPr lang="en-US" sz="3000" dirty="0"/>
              <a:t> </a:t>
            </a:r>
            <a:r>
              <a:rPr lang="en-US" sz="3000" dirty="0" err="1"/>
              <a:t>довжин</a:t>
            </a:r>
            <a:r>
              <a:rPr lang="en-US" sz="3000" dirty="0"/>
              <a:t> </a:t>
            </a:r>
            <a:r>
              <a:rPr lang="en-US" sz="3000" dirty="0" err="1"/>
              <a:t>і</a:t>
            </a:r>
            <a:r>
              <a:rPr lang="en-US" sz="3000" dirty="0"/>
              <a:t> </a:t>
            </a:r>
            <a:r>
              <a:rPr lang="en-US" sz="3000" dirty="0" err="1"/>
              <a:t>кількості</a:t>
            </a:r>
            <a:r>
              <a:rPr lang="en-US" sz="3000" dirty="0"/>
              <a:t> </a:t>
            </a:r>
            <a:r>
              <a:rPr lang="en-US" sz="3000" dirty="0" err="1"/>
              <a:t>слів</a:t>
            </a:r>
            <a:r>
              <a:rPr lang="en-US" sz="3000" dirty="0"/>
              <a:t>,</a:t>
            </a:r>
            <a:br>
              <a:rPr lang="en-US" sz="3000" dirty="0"/>
            </a:br>
            <a:r>
              <a:rPr lang="en-US" sz="3000" dirty="0" err="1"/>
              <a:t>порівнюємо</a:t>
            </a:r>
            <a:r>
              <a:rPr lang="en-US" sz="3000" dirty="0"/>
              <a:t> </a:t>
            </a:r>
            <a:r>
              <a:rPr lang="en-US" sz="3000" dirty="0" err="1"/>
              <a:t>з</a:t>
            </a:r>
            <a:r>
              <a:rPr lang="en-US" sz="3000" dirty="0"/>
              <a:t> </a:t>
            </a:r>
            <a:r>
              <a:rPr lang="en-US" sz="3000" i="1" dirty="0"/>
              <a:t>L</a:t>
            </a:r>
            <a:r>
              <a:rPr lang="en-US" sz="3000" dirty="0"/>
              <a:t> + 1.</a:t>
            </a:r>
            <a:endParaRPr lang="uk-UA" sz="3000" dirty="0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69C56F0E-0ADC-104B-838E-CFD2D0F81A2B}"/>
              </a:ext>
            </a:extLst>
          </p:cNvPr>
          <p:cNvSpPr/>
          <p:nvPr/>
        </p:nvSpPr>
        <p:spPr>
          <a:xfrm rot="5400000">
            <a:off x="3873830" y="841871"/>
            <a:ext cx="871762" cy="8224789"/>
          </a:xfrm>
          <a:prstGeom prst="righ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F5EEF9-FA28-2E46-A95D-4F563A67323E}"/>
              </a:ext>
            </a:extLst>
          </p:cNvPr>
          <p:cNvSpPr txBox="1"/>
          <p:nvPr/>
        </p:nvSpPr>
        <p:spPr>
          <a:xfrm>
            <a:off x="4136426" y="5390147"/>
            <a:ext cx="3465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i="1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7076198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2010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520590" y="605199"/>
            <a:ext cx="588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5 </a:t>
            </a:r>
            <a:r>
              <a:rPr lang="en-US" sz="3600" b="1" dirty="0" err="1"/>
              <a:t>і</a:t>
            </a:r>
            <a:r>
              <a:rPr lang="en-US" sz="3600" b="1" dirty="0"/>
              <a:t> 6</a:t>
            </a:r>
            <a:r>
              <a:rPr lang="en-US" sz="3600" dirty="0"/>
              <a:t>: </a:t>
            </a:r>
            <a:r>
              <a:rPr lang="en-US" sz="3600" dirty="0" err="1"/>
              <a:t>альтернатива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3589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Робимо</a:t>
            </a:r>
            <a:r>
              <a:rPr lang="en-US" sz="3000" dirty="0"/>
              <a:t> </a:t>
            </a:r>
            <a:r>
              <a:rPr lang="en-US" sz="3000" dirty="0" err="1"/>
              <a:t>вигляд</a:t>
            </a:r>
            <a:r>
              <a:rPr lang="en-US" sz="3000" dirty="0"/>
              <a:t>, </a:t>
            </a:r>
            <a:r>
              <a:rPr lang="en-US" sz="3000" dirty="0" err="1"/>
              <a:t>що</a:t>
            </a:r>
            <a:r>
              <a:rPr lang="en-US" sz="3000" dirty="0"/>
              <a:t> </a:t>
            </a:r>
            <a:r>
              <a:rPr lang="en-US" sz="3000" dirty="0" err="1"/>
              <a:t>слова</a:t>
            </a:r>
            <a:r>
              <a:rPr lang="en-US" sz="3000" dirty="0"/>
              <a:t> </a:t>
            </a:r>
            <a:r>
              <a:rPr lang="en-US" sz="3000" dirty="0" err="1"/>
              <a:t>додавалися</a:t>
            </a:r>
            <a:br>
              <a:rPr lang="en-US" sz="3000" dirty="0"/>
            </a:br>
            <a:r>
              <a:rPr lang="ru-RU" sz="3000" dirty="0"/>
              <a:t>в </a:t>
            </a:r>
            <a:r>
              <a:rPr lang="ru-RU" sz="3000" dirty="0" err="1"/>
              <a:t>кінець</a:t>
            </a:r>
            <a:r>
              <a:rPr lang="en-US" sz="3000" dirty="0"/>
              <a:t> </a:t>
            </a:r>
            <a:r>
              <a:rPr lang="en-US" sz="3000" dirty="0" err="1"/>
              <a:t>тексту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24834003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2010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520590" y="605199"/>
            <a:ext cx="588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5 </a:t>
            </a:r>
            <a:r>
              <a:rPr lang="en-US" sz="3600" b="1" dirty="0" err="1"/>
              <a:t>і</a:t>
            </a:r>
            <a:r>
              <a:rPr lang="en-US" sz="3600" b="1" dirty="0"/>
              <a:t> 6</a:t>
            </a:r>
            <a:r>
              <a:rPr lang="en-US" sz="3600" dirty="0"/>
              <a:t>: </a:t>
            </a:r>
            <a:r>
              <a:rPr lang="en-US" sz="3600" dirty="0" err="1"/>
              <a:t>альтернатива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3589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Робимо</a:t>
            </a:r>
            <a:r>
              <a:rPr lang="en-US" sz="3000" dirty="0"/>
              <a:t> </a:t>
            </a:r>
            <a:r>
              <a:rPr lang="en-US" sz="3000" dirty="0" err="1"/>
              <a:t>вигляд</a:t>
            </a:r>
            <a:r>
              <a:rPr lang="en-US" sz="3000" dirty="0"/>
              <a:t>, </a:t>
            </a:r>
            <a:r>
              <a:rPr lang="en-US" sz="3000" dirty="0" err="1"/>
              <a:t>що</a:t>
            </a:r>
            <a:r>
              <a:rPr lang="en-US" sz="3000" dirty="0"/>
              <a:t> </a:t>
            </a:r>
            <a:r>
              <a:rPr lang="en-US" sz="3000" dirty="0" err="1"/>
              <a:t>слова</a:t>
            </a:r>
            <a:r>
              <a:rPr lang="en-US" sz="3000" dirty="0"/>
              <a:t> </a:t>
            </a:r>
            <a:r>
              <a:rPr lang="en-US" sz="3000" dirty="0" err="1"/>
              <a:t>додавалися</a:t>
            </a:r>
            <a:br>
              <a:rPr lang="en-US" sz="3000" dirty="0"/>
            </a:br>
            <a:r>
              <a:rPr lang="ru-RU" sz="3000" dirty="0"/>
              <a:t>в </a:t>
            </a:r>
            <a:r>
              <a:rPr lang="ru-RU" sz="3000" dirty="0" err="1"/>
              <a:t>кінець</a:t>
            </a:r>
            <a:r>
              <a:rPr lang="en-US" sz="3000" dirty="0"/>
              <a:t> </a:t>
            </a:r>
            <a:r>
              <a:rPr lang="en-US" sz="3000" dirty="0" err="1"/>
              <a:t>тексту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7391700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2010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520590" y="605199"/>
            <a:ext cx="588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5 </a:t>
            </a:r>
            <a:r>
              <a:rPr lang="en-US" sz="3600" b="1" dirty="0" err="1"/>
              <a:t>і</a:t>
            </a:r>
            <a:r>
              <a:rPr lang="en-US" sz="3600" b="1" dirty="0"/>
              <a:t> 6</a:t>
            </a:r>
            <a:r>
              <a:rPr lang="en-US" sz="3600" dirty="0"/>
              <a:t>: </a:t>
            </a:r>
            <a:r>
              <a:rPr lang="en-US" sz="3600" dirty="0" err="1"/>
              <a:t>альтернатива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3589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Робимо</a:t>
            </a:r>
            <a:r>
              <a:rPr lang="en-US" sz="3000" dirty="0"/>
              <a:t> </a:t>
            </a:r>
            <a:r>
              <a:rPr lang="en-US" sz="3000" dirty="0" err="1"/>
              <a:t>вигляд</a:t>
            </a:r>
            <a:r>
              <a:rPr lang="en-US" sz="3000" dirty="0"/>
              <a:t>, </a:t>
            </a:r>
            <a:r>
              <a:rPr lang="en-US" sz="3000" dirty="0" err="1"/>
              <a:t>що</a:t>
            </a:r>
            <a:r>
              <a:rPr lang="en-US" sz="3000" dirty="0"/>
              <a:t> </a:t>
            </a:r>
            <a:r>
              <a:rPr lang="en-US" sz="3000" dirty="0" err="1"/>
              <a:t>слова</a:t>
            </a:r>
            <a:r>
              <a:rPr lang="en-US" sz="3000" dirty="0"/>
              <a:t> </a:t>
            </a:r>
            <a:r>
              <a:rPr lang="en-US" sz="3000" dirty="0" err="1"/>
              <a:t>додавалися</a:t>
            </a:r>
            <a:br>
              <a:rPr lang="en-US" sz="3000" dirty="0"/>
            </a:br>
            <a:r>
              <a:rPr lang="ru-RU" sz="3000" dirty="0"/>
              <a:t>в </a:t>
            </a:r>
            <a:r>
              <a:rPr lang="ru-RU" sz="3000" dirty="0" err="1"/>
              <a:t>кінець</a:t>
            </a:r>
            <a:r>
              <a:rPr lang="en-US" sz="3000" dirty="0"/>
              <a:t> </a:t>
            </a:r>
            <a:r>
              <a:rPr lang="en-US" sz="3000" dirty="0" err="1"/>
              <a:t>тексту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13930400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2010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highlight>
                <a:srgbClr val="00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520590" y="605199"/>
            <a:ext cx="588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5 </a:t>
            </a:r>
            <a:r>
              <a:rPr lang="en-US" sz="3600" b="1" dirty="0" err="1"/>
              <a:t>і</a:t>
            </a:r>
            <a:r>
              <a:rPr lang="en-US" sz="3600" b="1" dirty="0"/>
              <a:t> 6</a:t>
            </a:r>
            <a:r>
              <a:rPr lang="en-US" sz="3600" dirty="0"/>
              <a:t>: </a:t>
            </a:r>
            <a:r>
              <a:rPr lang="en-US" sz="3600" dirty="0" err="1"/>
              <a:t>альтернатива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3589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Робимо</a:t>
            </a:r>
            <a:r>
              <a:rPr lang="en-US" sz="3000" dirty="0"/>
              <a:t> </a:t>
            </a:r>
            <a:r>
              <a:rPr lang="en-US" sz="3000" dirty="0" err="1"/>
              <a:t>вигляд</a:t>
            </a:r>
            <a:r>
              <a:rPr lang="en-US" sz="3000" dirty="0"/>
              <a:t>, </a:t>
            </a:r>
            <a:r>
              <a:rPr lang="en-US" sz="3000" dirty="0" err="1"/>
              <a:t>що</a:t>
            </a:r>
            <a:r>
              <a:rPr lang="en-US" sz="3000" dirty="0"/>
              <a:t> </a:t>
            </a:r>
            <a:r>
              <a:rPr lang="en-US" sz="3000" dirty="0" err="1"/>
              <a:t>слова</a:t>
            </a:r>
            <a:r>
              <a:rPr lang="en-US" sz="3000" dirty="0"/>
              <a:t> </a:t>
            </a:r>
            <a:r>
              <a:rPr lang="en-US" sz="3000" dirty="0" err="1"/>
              <a:t>додавалися</a:t>
            </a:r>
            <a:br>
              <a:rPr lang="en-US" sz="3000" dirty="0"/>
            </a:br>
            <a:r>
              <a:rPr lang="ru-RU" sz="3000" dirty="0"/>
              <a:t>в </a:t>
            </a:r>
            <a:r>
              <a:rPr lang="ru-RU" sz="3000" dirty="0" err="1"/>
              <a:t>кінець</a:t>
            </a:r>
            <a:r>
              <a:rPr lang="en-US" sz="3000" dirty="0"/>
              <a:t> </a:t>
            </a:r>
            <a:r>
              <a:rPr lang="en-US" sz="3000" dirty="0" err="1"/>
              <a:t>тексту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1813780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2010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highlight>
                <a:srgbClr val="00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520590" y="605199"/>
            <a:ext cx="588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5 </a:t>
            </a:r>
            <a:r>
              <a:rPr lang="en-US" sz="3600" b="1" dirty="0" err="1"/>
              <a:t>і</a:t>
            </a:r>
            <a:r>
              <a:rPr lang="en-US" sz="3600" b="1" dirty="0"/>
              <a:t> 6</a:t>
            </a:r>
            <a:r>
              <a:rPr lang="en-US" sz="3600" dirty="0"/>
              <a:t>: </a:t>
            </a:r>
            <a:r>
              <a:rPr lang="en-US" sz="3600" dirty="0" err="1"/>
              <a:t>альтернатива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3589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Робимо</a:t>
            </a:r>
            <a:r>
              <a:rPr lang="en-US" sz="3000" dirty="0"/>
              <a:t> </a:t>
            </a:r>
            <a:r>
              <a:rPr lang="en-US" sz="3000" dirty="0" err="1"/>
              <a:t>вигляд</a:t>
            </a:r>
            <a:r>
              <a:rPr lang="en-US" sz="3000" dirty="0"/>
              <a:t>, </a:t>
            </a:r>
            <a:r>
              <a:rPr lang="en-US" sz="3000" dirty="0" err="1"/>
              <a:t>що</a:t>
            </a:r>
            <a:r>
              <a:rPr lang="en-US" sz="3000" dirty="0"/>
              <a:t> </a:t>
            </a:r>
            <a:r>
              <a:rPr lang="en-US" sz="3000" dirty="0" err="1"/>
              <a:t>слова</a:t>
            </a:r>
            <a:r>
              <a:rPr lang="en-US" sz="3000" dirty="0"/>
              <a:t> </a:t>
            </a:r>
            <a:r>
              <a:rPr lang="en-US" sz="3000" dirty="0" err="1"/>
              <a:t>додавалися</a:t>
            </a:r>
            <a:br>
              <a:rPr lang="en-US" sz="3000" dirty="0"/>
            </a:br>
            <a:r>
              <a:rPr lang="ru-RU" sz="3000" dirty="0"/>
              <a:t>в </a:t>
            </a:r>
            <a:r>
              <a:rPr lang="ru-RU" sz="3000" dirty="0" err="1"/>
              <a:t>кінець</a:t>
            </a:r>
            <a:r>
              <a:rPr lang="en-US" sz="3000" dirty="0"/>
              <a:t> </a:t>
            </a:r>
            <a:r>
              <a:rPr lang="en-US" sz="3000" dirty="0" err="1"/>
              <a:t>тексту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30106650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2010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highlight>
                <a:srgbClr val="00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520590" y="605199"/>
            <a:ext cx="588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5 </a:t>
            </a:r>
            <a:r>
              <a:rPr lang="en-US" sz="3600" b="1" dirty="0" err="1"/>
              <a:t>і</a:t>
            </a:r>
            <a:r>
              <a:rPr lang="en-US" sz="3600" b="1" dirty="0"/>
              <a:t> 6</a:t>
            </a:r>
            <a:r>
              <a:rPr lang="en-US" sz="3600" dirty="0"/>
              <a:t>: </a:t>
            </a:r>
            <a:r>
              <a:rPr lang="en-US" sz="3600" dirty="0" err="1"/>
              <a:t>альтернатива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3589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Робимо</a:t>
            </a:r>
            <a:r>
              <a:rPr lang="en-US" sz="3000" dirty="0"/>
              <a:t> </a:t>
            </a:r>
            <a:r>
              <a:rPr lang="en-US" sz="3000" dirty="0" err="1"/>
              <a:t>вигляд</a:t>
            </a:r>
            <a:r>
              <a:rPr lang="en-US" sz="3000" dirty="0"/>
              <a:t>, </a:t>
            </a:r>
            <a:r>
              <a:rPr lang="en-US" sz="3000" dirty="0" err="1"/>
              <a:t>що</a:t>
            </a:r>
            <a:r>
              <a:rPr lang="en-US" sz="3000" dirty="0"/>
              <a:t> </a:t>
            </a:r>
            <a:r>
              <a:rPr lang="en-US" sz="3000" dirty="0" err="1"/>
              <a:t>слова</a:t>
            </a:r>
            <a:r>
              <a:rPr lang="en-US" sz="3000" dirty="0"/>
              <a:t> </a:t>
            </a:r>
            <a:r>
              <a:rPr lang="en-US" sz="3000" dirty="0" err="1"/>
              <a:t>додавалися</a:t>
            </a:r>
            <a:br>
              <a:rPr lang="en-US" sz="3000" dirty="0"/>
            </a:br>
            <a:r>
              <a:rPr lang="ru-RU" sz="3000" dirty="0"/>
              <a:t>в </a:t>
            </a:r>
            <a:r>
              <a:rPr lang="ru-RU" sz="3000" dirty="0" err="1"/>
              <a:t>кінець</a:t>
            </a:r>
            <a:r>
              <a:rPr lang="en-US" sz="3000" dirty="0"/>
              <a:t> </a:t>
            </a:r>
            <a:r>
              <a:rPr lang="en-US" sz="3000" dirty="0" err="1"/>
              <a:t>тексту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26753152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2010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highlight>
                <a:srgbClr val="00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520590" y="605199"/>
            <a:ext cx="588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5 </a:t>
            </a:r>
            <a:r>
              <a:rPr lang="en-US" sz="3600" b="1" dirty="0" err="1"/>
              <a:t>і</a:t>
            </a:r>
            <a:r>
              <a:rPr lang="en-US" sz="3600" b="1" dirty="0"/>
              <a:t> 6</a:t>
            </a:r>
            <a:r>
              <a:rPr lang="en-US" sz="3600" dirty="0"/>
              <a:t>: </a:t>
            </a:r>
            <a:r>
              <a:rPr lang="en-US" sz="3600" dirty="0" err="1"/>
              <a:t>альтернатива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3589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Робимо</a:t>
            </a:r>
            <a:r>
              <a:rPr lang="en-US" sz="3000" dirty="0"/>
              <a:t> </a:t>
            </a:r>
            <a:r>
              <a:rPr lang="en-US" sz="3000" dirty="0" err="1"/>
              <a:t>вигляд</a:t>
            </a:r>
            <a:r>
              <a:rPr lang="en-US" sz="3000" dirty="0"/>
              <a:t>, </a:t>
            </a:r>
            <a:r>
              <a:rPr lang="en-US" sz="3000" dirty="0" err="1"/>
              <a:t>що</a:t>
            </a:r>
            <a:r>
              <a:rPr lang="en-US" sz="3000" dirty="0"/>
              <a:t> </a:t>
            </a:r>
            <a:r>
              <a:rPr lang="en-US" sz="3000" dirty="0" err="1"/>
              <a:t>слова</a:t>
            </a:r>
            <a:r>
              <a:rPr lang="en-US" sz="3000" dirty="0"/>
              <a:t> </a:t>
            </a:r>
            <a:r>
              <a:rPr lang="en-US" sz="3000" dirty="0" err="1"/>
              <a:t>додавалися</a:t>
            </a:r>
            <a:br>
              <a:rPr lang="en-US" sz="3000" dirty="0"/>
            </a:br>
            <a:r>
              <a:rPr lang="ru-RU" sz="3000" dirty="0"/>
              <a:t>в </a:t>
            </a:r>
            <a:r>
              <a:rPr lang="ru-RU" sz="3000" dirty="0" err="1"/>
              <a:t>кінець</a:t>
            </a:r>
            <a:r>
              <a:rPr lang="en-US" sz="3000" dirty="0"/>
              <a:t> </a:t>
            </a:r>
            <a:r>
              <a:rPr lang="en-US" sz="3000" dirty="0" err="1"/>
              <a:t>тексту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15684363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2010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highlight>
                <a:srgbClr val="00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520590" y="605199"/>
            <a:ext cx="588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5 </a:t>
            </a:r>
            <a:r>
              <a:rPr lang="en-US" sz="3600" b="1" dirty="0" err="1"/>
              <a:t>і</a:t>
            </a:r>
            <a:r>
              <a:rPr lang="en-US" sz="3600" b="1" dirty="0"/>
              <a:t> 6</a:t>
            </a:r>
            <a:r>
              <a:rPr lang="en-US" sz="3600" dirty="0"/>
              <a:t>: </a:t>
            </a:r>
            <a:r>
              <a:rPr lang="en-US" sz="3600" dirty="0" err="1"/>
              <a:t>альтернатива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3589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Робимо</a:t>
            </a:r>
            <a:r>
              <a:rPr lang="en-US" sz="3000" dirty="0"/>
              <a:t> </a:t>
            </a:r>
            <a:r>
              <a:rPr lang="en-US" sz="3000" dirty="0" err="1"/>
              <a:t>вигляд</a:t>
            </a:r>
            <a:r>
              <a:rPr lang="en-US" sz="3000" dirty="0"/>
              <a:t>, </a:t>
            </a:r>
            <a:r>
              <a:rPr lang="en-US" sz="3000" dirty="0" err="1"/>
              <a:t>що</a:t>
            </a:r>
            <a:r>
              <a:rPr lang="en-US" sz="3000" dirty="0"/>
              <a:t> </a:t>
            </a:r>
            <a:r>
              <a:rPr lang="en-US" sz="3000" dirty="0" err="1"/>
              <a:t>слова</a:t>
            </a:r>
            <a:r>
              <a:rPr lang="en-US" sz="3000" dirty="0"/>
              <a:t> </a:t>
            </a:r>
            <a:r>
              <a:rPr lang="en-US" sz="3000" dirty="0" err="1"/>
              <a:t>додавалися</a:t>
            </a:r>
            <a:br>
              <a:rPr lang="en-US" sz="3000" dirty="0"/>
            </a:br>
            <a:r>
              <a:rPr lang="ru-RU" sz="3000" dirty="0"/>
              <a:t>в </a:t>
            </a:r>
            <a:r>
              <a:rPr lang="ru-RU" sz="3000" dirty="0" err="1"/>
              <a:t>кінець</a:t>
            </a:r>
            <a:r>
              <a:rPr lang="en-US" sz="3000" dirty="0"/>
              <a:t> </a:t>
            </a:r>
            <a:r>
              <a:rPr lang="en-US" sz="3000" dirty="0" err="1"/>
              <a:t>тексту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35551489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2010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highlight>
                <a:srgbClr val="00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520590" y="605199"/>
            <a:ext cx="588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5 </a:t>
            </a:r>
            <a:r>
              <a:rPr lang="en-US" sz="3600" b="1" dirty="0" err="1"/>
              <a:t>і</a:t>
            </a:r>
            <a:r>
              <a:rPr lang="en-US" sz="3600" b="1" dirty="0"/>
              <a:t> 6</a:t>
            </a:r>
            <a:r>
              <a:rPr lang="en-US" sz="3600" dirty="0"/>
              <a:t>: </a:t>
            </a:r>
            <a:r>
              <a:rPr lang="en-US" sz="3600" dirty="0" err="1"/>
              <a:t>альтернатива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3589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Робимо</a:t>
            </a:r>
            <a:r>
              <a:rPr lang="en-US" sz="3000" dirty="0"/>
              <a:t> </a:t>
            </a:r>
            <a:r>
              <a:rPr lang="en-US" sz="3000" dirty="0" err="1"/>
              <a:t>вигляд</a:t>
            </a:r>
            <a:r>
              <a:rPr lang="en-US" sz="3000" dirty="0"/>
              <a:t>, </a:t>
            </a:r>
            <a:r>
              <a:rPr lang="en-US" sz="3000" dirty="0" err="1"/>
              <a:t>що</a:t>
            </a:r>
            <a:r>
              <a:rPr lang="en-US" sz="3000" dirty="0"/>
              <a:t> </a:t>
            </a:r>
            <a:r>
              <a:rPr lang="en-US" sz="3000" dirty="0" err="1"/>
              <a:t>слова</a:t>
            </a:r>
            <a:r>
              <a:rPr lang="en-US" sz="3000" dirty="0"/>
              <a:t> </a:t>
            </a:r>
            <a:r>
              <a:rPr lang="en-US" sz="3000" dirty="0" err="1"/>
              <a:t>додавалися</a:t>
            </a:r>
            <a:br>
              <a:rPr lang="en-US" sz="3000" dirty="0"/>
            </a:br>
            <a:r>
              <a:rPr lang="ru-RU" sz="3000" dirty="0"/>
              <a:t>в </a:t>
            </a:r>
            <a:r>
              <a:rPr lang="ru-RU" sz="3000" dirty="0" err="1"/>
              <a:t>кінець</a:t>
            </a:r>
            <a:r>
              <a:rPr lang="en-US" sz="3000" dirty="0"/>
              <a:t> </a:t>
            </a:r>
            <a:r>
              <a:rPr lang="en-US" sz="3000" dirty="0" err="1"/>
              <a:t>тексту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28328360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highlight>
                <a:srgbClr val="C0C0C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highlight>
                <a:srgbClr val="00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895387" y="605199"/>
            <a:ext cx="7321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7 </a:t>
            </a:r>
            <a:r>
              <a:rPr lang="en-US" sz="3600" b="1" dirty="0" err="1"/>
              <a:t>і</a:t>
            </a:r>
            <a:r>
              <a:rPr lang="en-US" sz="3600" b="1" dirty="0"/>
              <a:t> 8</a:t>
            </a:r>
            <a:r>
              <a:rPr lang="en-US" sz="3600" dirty="0"/>
              <a:t>: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початок</a:t>
            </a:r>
            <a:r>
              <a:rPr lang="en-US" sz="3600" dirty="0"/>
              <a:t>,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кінець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7507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Комбінуємо</a:t>
            </a:r>
            <a:r>
              <a:rPr lang="en-US" sz="3000" dirty="0"/>
              <a:t> </a:t>
            </a:r>
            <a:r>
              <a:rPr lang="en-US" sz="3000" dirty="0" err="1"/>
              <a:t>розв’язок</a:t>
            </a:r>
            <a:r>
              <a:rPr lang="en-US" sz="3000" dirty="0"/>
              <a:t> </a:t>
            </a:r>
            <a:r>
              <a:rPr lang="en-US" sz="3000" dirty="0" err="1"/>
              <a:t>для</a:t>
            </a:r>
            <a:r>
              <a:rPr lang="en-US" sz="3000" dirty="0"/>
              <a:t> </a:t>
            </a:r>
            <a:r>
              <a:rPr lang="en-US" sz="3000" dirty="0" err="1"/>
              <a:t>підзадач</a:t>
            </a:r>
            <a:r>
              <a:rPr lang="en-US" sz="3000" dirty="0"/>
              <a:t> 5 </a:t>
            </a:r>
            <a:r>
              <a:rPr lang="en-US" sz="3000" dirty="0" err="1"/>
              <a:t>і</a:t>
            </a:r>
            <a:r>
              <a:rPr lang="en-US" sz="3000" dirty="0"/>
              <a:t> 6</a:t>
            </a:r>
            <a:br>
              <a:rPr lang="en-US" sz="3000" dirty="0"/>
            </a:br>
            <a:r>
              <a:rPr lang="en-US" sz="3000" dirty="0" err="1"/>
              <a:t>із</a:t>
            </a:r>
            <a:r>
              <a:rPr lang="en-US" sz="3000" dirty="0"/>
              <a:t> </a:t>
            </a:r>
            <a:r>
              <a:rPr lang="en-US" sz="3000" dirty="0" err="1"/>
              <a:t>самим</a:t>
            </a:r>
            <a:r>
              <a:rPr lang="en-US" sz="3000" dirty="0"/>
              <a:t> </a:t>
            </a:r>
            <a:r>
              <a:rPr lang="en-US" sz="3000" dirty="0" err="1"/>
              <a:t>собою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2665153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endParaRPr lang="en-US" sz="100" b="1" dirty="0">
              <a:solidFill>
                <a:schemeClr val="bg1"/>
              </a:solidFill>
              <a:highlight>
                <a:srgbClr val="00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і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ї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ї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ї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й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й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к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к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к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л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м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м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н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н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н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н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358304" y="605199"/>
            <a:ext cx="6396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3 </a:t>
            </a:r>
            <a:r>
              <a:rPr lang="en-US" sz="3600" b="1" dirty="0" err="1"/>
              <a:t>і</a:t>
            </a:r>
            <a:r>
              <a:rPr lang="en-US" sz="3600" b="1" dirty="0"/>
              <a:t> 4</a:t>
            </a:r>
            <a:r>
              <a:rPr lang="en-US" sz="3600" dirty="0"/>
              <a:t>: </a:t>
            </a:r>
            <a:r>
              <a:rPr lang="en-US" sz="3600" dirty="0" err="1"/>
              <a:t>завжди</a:t>
            </a:r>
            <a:r>
              <a:rPr lang="en-US" sz="3600" dirty="0"/>
              <a:t> </a:t>
            </a:r>
            <a:r>
              <a:rPr lang="en-US" sz="3600" dirty="0" err="1"/>
              <a:t>в</a:t>
            </a:r>
            <a:r>
              <a:rPr lang="en-US" sz="3600" dirty="0"/>
              <a:t> </a:t>
            </a:r>
            <a:r>
              <a:rPr lang="en-US" sz="3600" dirty="0" err="1"/>
              <a:t>кінець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301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Відстежуємо</a:t>
            </a:r>
            <a:r>
              <a:rPr lang="en-US" sz="3000" dirty="0"/>
              <a:t> </a:t>
            </a:r>
            <a:r>
              <a:rPr lang="en-US" sz="3000" dirty="0" err="1"/>
              <a:t>номер</a:t>
            </a:r>
            <a:r>
              <a:rPr lang="en-US" sz="3000" dirty="0"/>
              <a:t> </a:t>
            </a:r>
            <a:r>
              <a:rPr lang="en-US" sz="3000" dirty="0" err="1"/>
              <a:t>рядка</a:t>
            </a:r>
            <a:r>
              <a:rPr lang="en-US" sz="3000" dirty="0"/>
              <a:t> </a:t>
            </a:r>
            <a:r>
              <a:rPr lang="en-US" sz="3000" dirty="0" err="1"/>
              <a:t>та</a:t>
            </a:r>
            <a:r>
              <a:rPr lang="en-US" sz="3000" dirty="0"/>
              <a:t> </a:t>
            </a:r>
            <a:r>
              <a:rPr lang="en-US" sz="3000" dirty="0" err="1"/>
              <a:t>позицію</a:t>
            </a:r>
            <a:br>
              <a:rPr lang="en-US" sz="3000" dirty="0"/>
            </a:br>
            <a:r>
              <a:rPr lang="en-US" sz="3000" dirty="0" err="1"/>
              <a:t>в</a:t>
            </a:r>
            <a:r>
              <a:rPr lang="en-US" sz="3000" dirty="0"/>
              <a:t> </a:t>
            </a:r>
            <a:r>
              <a:rPr lang="en-US" sz="3000" dirty="0" err="1"/>
              <a:t>ньому</a:t>
            </a:r>
            <a:r>
              <a:rPr lang="en-US" sz="3000" dirty="0"/>
              <a:t> </a:t>
            </a:r>
            <a:r>
              <a:rPr lang="en-US" sz="3000" dirty="0" err="1"/>
              <a:t>останнього</a:t>
            </a:r>
            <a:r>
              <a:rPr lang="en-US" sz="3000" dirty="0"/>
              <a:t> </a:t>
            </a:r>
            <a:r>
              <a:rPr lang="en-US" sz="3000" dirty="0" err="1"/>
              <a:t>слова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4243778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endParaRPr lang="en-US" sz="2400" b="1" u="sng" dirty="0">
              <a:highlight>
                <a:srgbClr val="00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895387" y="605199"/>
            <a:ext cx="7321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7 </a:t>
            </a:r>
            <a:r>
              <a:rPr lang="en-US" sz="3600" b="1" dirty="0" err="1"/>
              <a:t>і</a:t>
            </a:r>
            <a:r>
              <a:rPr lang="en-US" sz="3600" b="1" dirty="0"/>
              <a:t> 8</a:t>
            </a:r>
            <a:r>
              <a:rPr lang="en-US" sz="3600" dirty="0"/>
              <a:t>: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початок</a:t>
            </a:r>
            <a:r>
              <a:rPr lang="en-US" sz="3600" dirty="0"/>
              <a:t>,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кінець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7507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Комбінуємо</a:t>
            </a:r>
            <a:r>
              <a:rPr lang="en-US" sz="3000" dirty="0"/>
              <a:t> </a:t>
            </a:r>
            <a:r>
              <a:rPr lang="en-US" sz="3000" dirty="0" err="1"/>
              <a:t>розв’язок</a:t>
            </a:r>
            <a:r>
              <a:rPr lang="en-US" sz="3000" dirty="0"/>
              <a:t> </a:t>
            </a:r>
            <a:r>
              <a:rPr lang="en-US" sz="3000" dirty="0" err="1"/>
              <a:t>для</a:t>
            </a:r>
            <a:r>
              <a:rPr lang="en-US" sz="3000" dirty="0"/>
              <a:t> </a:t>
            </a:r>
            <a:r>
              <a:rPr lang="en-US" sz="3000" dirty="0" err="1"/>
              <a:t>підзадач</a:t>
            </a:r>
            <a:r>
              <a:rPr lang="en-US" sz="3000" dirty="0"/>
              <a:t> 5 </a:t>
            </a:r>
            <a:r>
              <a:rPr lang="en-US" sz="3000" dirty="0" err="1"/>
              <a:t>і</a:t>
            </a:r>
            <a:r>
              <a:rPr lang="en-US" sz="3000" dirty="0"/>
              <a:t> 6</a:t>
            </a:r>
            <a:br>
              <a:rPr lang="en-US" sz="3000" dirty="0"/>
            </a:br>
            <a:r>
              <a:rPr lang="en-US" sz="3000" dirty="0" err="1"/>
              <a:t>із</a:t>
            </a:r>
            <a:r>
              <a:rPr lang="en-US" sz="3000" dirty="0"/>
              <a:t> </a:t>
            </a:r>
            <a:r>
              <a:rPr lang="en-US" sz="3000" dirty="0" err="1"/>
              <a:t>самим</a:t>
            </a:r>
            <a:r>
              <a:rPr lang="en-US" sz="3000" dirty="0"/>
              <a:t> </a:t>
            </a:r>
            <a:r>
              <a:rPr lang="en-US" sz="3000" dirty="0" err="1"/>
              <a:t>собою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8058393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endParaRPr lang="en-US" sz="2400" b="1" u="sng" dirty="0">
              <a:highlight>
                <a:srgbClr val="00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895387" y="605199"/>
            <a:ext cx="7321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7 </a:t>
            </a:r>
            <a:r>
              <a:rPr lang="en-US" sz="3600" b="1" dirty="0" err="1"/>
              <a:t>і</a:t>
            </a:r>
            <a:r>
              <a:rPr lang="en-US" sz="3600" b="1" dirty="0"/>
              <a:t> 8</a:t>
            </a:r>
            <a:r>
              <a:rPr lang="en-US" sz="3600" dirty="0"/>
              <a:t>: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початок</a:t>
            </a:r>
            <a:r>
              <a:rPr lang="en-US" sz="3600" dirty="0"/>
              <a:t>,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кінець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7507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Комбінуємо</a:t>
            </a:r>
            <a:r>
              <a:rPr lang="en-US" sz="3000" dirty="0"/>
              <a:t> </a:t>
            </a:r>
            <a:r>
              <a:rPr lang="en-US" sz="3000" dirty="0" err="1"/>
              <a:t>розв’язок</a:t>
            </a:r>
            <a:r>
              <a:rPr lang="en-US" sz="3000" dirty="0"/>
              <a:t> </a:t>
            </a:r>
            <a:r>
              <a:rPr lang="en-US" sz="3000" dirty="0" err="1"/>
              <a:t>для</a:t>
            </a:r>
            <a:r>
              <a:rPr lang="en-US" sz="3000" dirty="0"/>
              <a:t> </a:t>
            </a:r>
            <a:r>
              <a:rPr lang="en-US" sz="3000" dirty="0" err="1"/>
              <a:t>підзадач</a:t>
            </a:r>
            <a:r>
              <a:rPr lang="en-US" sz="3000" dirty="0"/>
              <a:t> 5 </a:t>
            </a:r>
            <a:r>
              <a:rPr lang="en-US" sz="3000" dirty="0" err="1"/>
              <a:t>і</a:t>
            </a:r>
            <a:r>
              <a:rPr lang="en-US" sz="3000" dirty="0"/>
              <a:t> 6</a:t>
            </a:r>
            <a:br>
              <a:rPr lang="en-US" sz="3000" dirty="0"/>
            </a:br>
            <a:r>
              <a:rPr lang="en-US" sz="3000" dirty="0" err="1"/>
              <a:t>із</a:t>
            </a:r>
            <a:r>
              <a:rPr lang="en-US" sz="3000" dirty="0"/>
              <a:t> </a:t>
            </a:r>
            <a:r>
              <a:rPr lang="en-US" sz="3000" dirty="0" err="1"/>
              <a:t>самим</a:t>
            </a:r>
            <a:r>
              <a:rPr lang="en-US" sz="3000" dirty="0"/>
              <a:t> </a:t>
            </a:r>
            <a:r>
              <a:rPr lang="en-US" sz="3000" dirty="0" err="1"/>
              <a:t>собою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42089646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endParaRPr lang="en-US" sz="2400" b="1" u="sng" dirty="0">
              <a:highlight>
                <a:srgbClr val="00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895387" y="605199"/>
            <a:ext cx="7321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7 </a:t>
            </a:r>
            <a:r>
              <a:rPr lang="en-US" sz="3600" b="1" dirty="0" err="1"/>
              <a:t>і</a:t>
            </a:r>
            <a:r>
              <a:rPr lang="en-US" sz="3600" b="1" dirty="0"/>
              <a:t> 8</a:t>
            </a:r>
            <a:r>
              <a:rPr lang="en-US" sz="3600" dirty="0"/>
              <a:t>: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початок</a:t>
            </a:r>
            <a:r>
              <a:rPr lang="en-US" sz="3600" dirty="0"/>
              <a:t>,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кінець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7507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Комбінуємо</a:t>
            </a:r>
            <a:r>
              <a:rPr lang="en-US" sz="3000" dirty="0"/>
              <a:t> </a:t>
            </a:r>
            <a:r>
              <a:rPr lang="en-US" sz="3000" dirty="0" err="1"/>
              <a:t>розв’язок</a:t>
            </a:r>
            <a:r>
              <a:rPr lang="en-US" sz="3000" dirty="0"/>
              <a:t> </a:t>
            </a:r>
            <a:r>
              <a:rPr lang="en-US" sz="3000" dirty="0" err="1"/>
              <a:t>для</a:t>
            </a:r>
            <a:r>
              <a:rPr lang="en-US" sz="3000" dirty="0"/>
              <a:t> </a:t>
            </a:r>
            <a:r>
              <a:rPr lang="en-US" sz="3000" dirty="0" err="1"/>
              <a:t>підзадач</a:t>
            </a:r>
            <a:r>
              <a:rPr lang="en-US" sz="3000" dirty="0"/>
              <a:t> 5 </a:t>
            </a:r>
            <a:r>
              <a:rPr lang="en-US" sz="3000" dirty="0" err="1"/>
              <a:t>і</a:t>
            </a:r>
            <a:r>
              <a:rPr lang="en-US" sz="3000" dirty="0"/>
              <a:t> 6</a:t>
            </a:r>
            <a:br>
              <a:rPr lang="en-US" sz="3000" dirty="0"/>
            </a:br>
            <a:r>
              <a:rPr lang="en-US" sz="3000" dirty="0" err="1"/>
              <a:t>із</a:t>
            </a:r>
            <a:r>
              <a:rPr lang="en-US" sz="3000" dirty="0"/>
              <a:t> </a:t>
            </a:r>
            <a:r>
              <a:rPr lang="en-US" sz="3000" dirty="0" err="1"/>
              <a:t>самим</a:t>
            </a:r>
            <a:r>
              <a:rPr lang="en-US" sz="3000" dirty="0"/>
              <a:t> </a:t>
            </a:r>
            <a:r>
              <a:rPr lang="en-US" sz="3000" dirty="0" err="1"/>
              <a:t>собою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42526829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endParaRPr lang="en-US" sz="2400" b="1" u="sng" dirty="0">
              <a:highlight>
                <a:srgbClr val="00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895387" y="605199"/>
            <a:ext cx="7321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7 </a:t>
            </a:r>
            <a:r>
              <a:rPr lang="en-US" sz="3600" b="1" dirty="0" err="1"/>
              <a:t>і</a:t>
            </a:r>
            <a:r>
              <a:rPr lang="en-US" sz="3600" b="1" dirty="0"/>
              <a:t> 8</a:t>
            </a:r>
            <a:r>
              <a:rPr lang="en-US" sz="3600" dirty="0"/>
              <a:t>: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початок</a:t>
            </a:r>
            <a:r>
              <a:rPr lang="en-US" sz="3600" dirty="0"/>
              <a:t>,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кінець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7507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Комбінуємо</a:t>
            </a:r>
            <a:r>
              <a:rPr lang="en-US" sz="3000" dirty="0"/>
              <a:t> </a:t>
            </a:r>
            <a:r>
              <a:rPr lang="en-US" sz="3000" dirty="0" err="1"/>
              <a:t>розв’язок</a:t>
            </a:r>
            <a:r>
              <a:rPr lang="en-US" sz="3000" dirty="0"/>
              <a:t> </a:t>
            </a:r>
            <a:r>
              <a:rPr lang="en-US" sz="3000" dirty="0" err="1"/>
              <a:t>для</a:t>
            </a:r>
            <a:r>
              <a:rPr lang="en-US" sz="3000" dirty="0"/>
              <a:t> </a:t>
            </a:r>
            <a:r>
              <a:rPr lang="en-US" sz="3000" dirty="0" err="1"/>
              <a:t>підзадач</a:t>
            </a:r>
            <a:r>
              <a:rPr lang="en-US" sz="3000" dirty="0"/>
              <a:t> 5 </a:t>
            </a:r>
            <a:r>
              <a:rPr lang="en-US" sz="3000" dirty="0" err="1"/>
              <a:t>і</a:t>
            </a:r>
            <a:r>
              <a:rPr lang="en-US" sz="3000" dirty="0"/>
              <a:t> 6</a:t>
            </a:r>
            <a:br>
              <a:rPr lang="en-US" sz="3000" dirty="0"/>
            </a:br>
            <a:r>
              <a:rPr lang="en-US" sz="3000" dirty="0" err="1"/>
              <a:t>із</a:t>
            </a:r>
            <a:r>
              <a:rPr lang="en-US" sz="3000" dirty="0"/>
              <a:t> </a:t>
            </a:r>
            <a:r>
              <a:rPr lang="en-US" sz="3000" dirty="0" err="1"/>
              <a:t>самим</a:t>
            </a:r>
            <a:r>
              <a:rPr lang="en-US" sz="3000" dirty="0"/>
              <a:t> </a:t>
            </a:r>
            <a:r>
              <a:rPr lang="en-US" sz="3000" dirty="0" err="1"/>
              <a:t>собою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29182874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endParaRPr lang="en-US" sz="2400" b="1" u="sng" dirty="0">
              <a:highlight>
                <a:srgbClr val="00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895387" y="605199"/>
            <a:ext cx="7321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7 </a:t>
            </a:r>
            <a:r>
              <a:rPr lang="en-US" sz="3600" b="1" dirty="0" err="1"/>
              <a:t>і</a:t>
            </a:r>
            <a:r>
              <a:rPr lang="en-US" sz="3600" b="1" dirty="0"/>
              <a:t> 8</a:t>
            </a:r>
            <a:r>
              <a:rPr lang="en-US" sz="3600" dirty="0"/>
              <a:t>: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початок</a:t>
            </a:r>
            <a:r>
              <a:rPr lang="en-US" sz="3600" dirty="0"/>
              <a:t>,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кінець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7507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Комбінуємо</a:t>
            </a:r>
            <a:r>
              <a:rPr lang="en-US" sz="3000" dirty="0"/>
              <a:t> </a:t>
            </a:r>
            <a:r>
              <a:rPr lang="en-US" sz="3000" dirty="0" err="1"/>
              <a:t>розв’язок</a:t>
            </a:r>
            <a:r>
              <a:rPr lang="en-US" sz="3000" dirty="0"/>
              <a:t> </a:t>
            </a:r>
            <a:r>
              <a:rPr lang="en-US" sz="3000" dirty="0" err="1"/>
              <a:t>для</a:t>
            </a:r>
            <a:r>
              <a:rPr lang="en-US" sz="3000" dirty="0"/>
              <a:t> </a:t>
            </a:r>
            <a:r>
              <a:rPr lang="en-US" sz="3000" dirty="0" err="1"/>
              <a:t>підзадач</a:t>
            </a:r>
            <a:r>
              <a:rPr lang="en-US" sz="3000" dirty="0"/>
              <a:t> 5 </a:t>
            </a:r>
            <a:r>
              <a:rPr lang="en-US" sz="3000" dirty="0" err="1"/>
              <a:t>і</a:t>
            </a:r>
            <a:r>
              <a:rPr lang="en-US" sz="3000" dirty="0"/>
              <a:t> 6</a:t>
            </a:r>
            <a:br>
              <a:rPr lang="en-US" sz="3000" dirty="0"/>
            </a:br>
            <a:r>
              <a:rPr lang="en-US" sz="3000" dirty="0" err="1"/>
              <a:t>із</a:t>
            </a:r>
            <a:r>
              <a:rPr lang="en-US" sz="3000" dirty="0"/>
              <a:t> </a:t>
            </a:r>
            <a:r>
              <a:rPr lang="en-US" sz="3000" dirty="0" err="1"/>
              <a:t>самим</a:t>
            </a:r>
            <a:r>
              <a:rPr lang="en-US" sz="3000" dirty="0"/>
              <a:t> </a:t>
            </a:r>
            <a:r>
              <a:rPr lang="en-US" sz="3000" dirty="0" err="1"/>
              <a:t>собою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19653644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2400" b="1" u="sng" dirty="0">
              <a:highlight>
                <a:srgbClr val="00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895387" y="605199"/>
            <a:ext cx="7321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7 </a:t>
            </a:r>
            <a:r>
              <a:rPr lang="en-US" sz="3600" b="1" dirty="0" err="1"/>
              <a:t>і</a:t>
            </a:r>
            <a:r>
              <a:rPr lang="en-US" sz="3600" b="1" dirty="0"/>
              <a:t> 8</a:t>
            </a:r>
            <a:r>
              <a:rPr lang="en-US" sz="3600" dirty="0"/>
              <a:t>: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початок</a:t>
            </a:r>
            <a:r>
              <a:rPr lang="en-US" sz="3600" dirty="0"/>
              <a:t>,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кінець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7507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Комбінуємо</a:t>
            </a:r>
            <a:r>
              <a:rPr lang="en-US" sz="3000" dirty="0"/>
              <a:t> </a:t>
            </a:r>
            <a:r>
              <a:rPr lang="en-US" sz="3000" dirty="0" err="1"/>
              <a:t>розв’язок</a:t>
            </a:r>
            <a:r>
              <a:rPr lang="en-US" sz="3000" dirty="0"/>
              <a:t> </a:t>
            </a:r>
            <a:r>
              <a:rPr lang="en-US" sz="3000" dirty="0" err="1"/>
              <a:t>для</a:t>
            </a:r>
            <a:r>
              <a:rPr lang="en-US" sz="3000" dirty="0"/>
              <a:t> </a:t>
            </a:r>
            <a:r>
              <a:rPr lang="en-US" sz="3000" dirty="0" err="1"/>
              <a:t>підзадач</a:t>
            </a:r>
            <a:r>
              <a:rPr lang="en-US" sz="3000" dirty="0"/>
              <a:t> 5 </a:t>
            </a:r>
            <a:r>
              <a:rPr lang="en-US" sz="3000" dirty="0" err="1"/>
              <a:t>і</a:t>
            </a:r>
            <a:r>
              <a:rPr lang="en-US" sz="3000" dirty="0"/>
              <a:t> 6</a:t>
            </a:r>
            <a:br>
              <a:rPr lang="en-US" sz="3000" dirty="0"/>
            </a:br>
            <a:r>
              <a:rPr lang="en-US" sz="3000" dirty="0" err="1"/>
              <a:t>із</a:t>
            </a:r>
            <a:r>
              <a:rPr lang="en-US" sz="3000" dirty="0"/>
              <a:t> </a:t>
            </a:r>
            <a:r>
              <a:rPr lang="en-US" sz="3000" dirty="0" err="1"/>
              <a:t>самим</a:t>
            </a:r>
            <a:r>
              <a:rPr lang="en-US" sz="3000" dirty="0"/>
              <a:t> </a:t>
            </a:r>
            <a:r>
              <a:rPr lang="en-US" sz="3000" dirty="0" err="1"/>
              <a:t>собою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34026548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highlight>
                <a:srgbClr val="C0C0C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highlight>
                <a:srgbClr val="00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895387" y="605199"/>
            <a:ext cx="7321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7 </a:t>
            </a:r>
            <a:r>
              <a:rPr lang="en-US" sz="3600" b="1" dirty="0" err="1"/>
              <a:t>і</a:t>
            </a:r>
            <a:r>
              <a:rPr lang="en-US" sz="3600" b="1" dirty="0"/>
              <a:t> 8</a:t>
            </a:r>
            <a:r>
              <a:rPr lang="en-US" sz="3600" dirty="0"/>
              <a:t>: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початок</a:t>
            </a:r>
            <a:r>
              <a:rPr lang="en-US" sz="3600" dirty="0"/>
              <a:t>,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кінець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7507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Комбінуємо</a:t>
            </a:r>
            <a:r>
              <a:rPr lang="en-US" sz="3000" dirty="0"/>
              <a:t> </a:t>
            </a:r>
            <a:r>
              <a:rPr lang="en-US" sz="3000" dirty="0" err="1"/>
              <a:t>розв’язок</a:t>
            </a:r>
            <a:r>
              <a:rPr lang="en-US" sz="3000" dirty="0"/>
              <a:t> </a:t>
            </a:r>
            <a:r>
              <a:rPr lang="en-US" sz="3000" dirty="0" err="1"/>
              <a:t>для</a:t>
            </a:r>
            <a:r>
              <a:rPr lang="en-US" sz="3000" dirty="0"/>
              <a:t> </a:t>
            </a:r>
            <a:r>
              <a:rPr lang="en-US" sz="3000" dirty="0" err="1"/>
              <a:t>підзадач</a:t>
            </a:r>
            <a:r>
              <a:rPr lang="en-US" sz="3000" dirty="0"/>
              <a:t> 5 </a:t>
            </a:r>
            <a:r>
              <a:rPr lang="en-US" sz="3000" dirty="0" err="1"/>
              <a:t>і</a:t>
            </a:r>
            <a:r>
              <a:rPr lang="en-US" sz="3000" dirty="0"/>
              <a:t> 6</a:t>
            </a:r>
            <a:br>
              <a:rPr lang="en-US" sz="3000" dirty="0"/>
            </a:br>
            <a:r>
              <a:rPr lang="en-US" sz="3000" dirty="0" err="1"/>
              <a:t>із</a:t>
            </a:r>
            <a:r>
              <a:rPr lang="en-US" sz="3000" dirty="0"/>
              <a:t> </a:t>
            </a:r>
            <a:r>
              <a:rPr lang="en-US" sz="3000" dirty="0" err="1"/>
              <a:t>самим</a:t>
            </a:r>
            <a:r>
              <a:rPr lang="en-US" sz="3000" dirty="0"/>
              <a:t> </a:t>
            </a:r>
            <a:r>
              <a:rPr lang="en-US" sz="3000" dirty="0" err="1"/>
              <a:t>собою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31620336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highlight>
                <a:srgbClr val="C0C0C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highlight>
                <a:srgbClr val="00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895387" y="605199"/>
            <a:ext cx="7321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7 </a:t>
            </a:r>
            <a:r>
              <a:rPr lang="en-US" sz="3600" b="1" dirty="0" err="1"/>
              <a:t>і</a:t>
            </a:r>
            <a:r>
              <a:rPr lang="en-US" sz="3600" b="1" dirty="0"/>
              <a:t> 8</a:t>
            </a:r>
            <a:r>
              <a:rPr lang="en-US" sz="3600" dirty="0"/>
              <a:t>: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початок</a:t>
            </a:r>
            <a:r>
              <a:rPr lang="en-US" sz="3600" dirty="0"/>
              <a:t>,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кінець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7507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Комбінуємо</a:t>
            </a:r>
            <a:r>
              <a:rPr lang="en-US" sz="3000" dirty="0"/>
              <a:t> </a:t>
            </a:r>
            <a:r>
              <a:rPr lang="en-US" sz="3000" dirty="0" err="1"/>
              <a:t>розв’язок</a:t>
            </a:r>
            <a:r>
              <a:rPr lang="en-US" sz="3000" dirty="0"/>
              <a:t> </a:t>
            </a:r>
            <a:r>
              <a:rPr lang="en-US" sz="3000" dirty="0" err="1"/>
              <a:t>для</a:t>
            </a:r>
            <a:r>
              <a:rPr lang="en-US" sz="3000" dirty="0"/>
              <a:t> </a:t>
            </a:r>
            <a:r>
              <a:rPr lang="en-US" sz="3000" dirty="0" err="1"/>
              <a:t>підзадач</a:t>
            </a:r>
            <a:r>
              <a:rPr lang="en-US" sz="3000" dirty="0"/>
              <a:t> 5 </a:t>
            </a:r>
            <a:r>
              <a:rPr lang="en-US" sz="3000" dirty="0" err="1"/>
              <a:t>і</a:t>
            </a:r>
            <a:r>
              <a:rPr lang="en-US" sz="3000" dirty="0"/>
              <a:t> 6</a:t>
            </a:r>
            <a:br>
              <a:rPr lang="en-US" sz="3000" dirty="0"/>
            </a:br>
            <a:r>
              <a:rPr lang="en-US" sz="3000" dirty="0" err="1"/>
              <a:t>із</a:t>
            </a:r>
            <a:r>
              <a:rPr lang="en-US" sz="3000" dirty="0"/>
              <a:t> </a:t>
            </a:r>
            <a:r>
              <a:rPr lang="en-US" sz="3000" dirty="0" err="1"/>
              <a:t>самим</a:t>
            </a:r>
            <a:r>
              <a:rPr lang="en-US" sz="3000" dirty="0"/>
              <a:t> </a:t>
            </a:r>
            <a:r>
              <a:rPr lang="en-US" sz="3000" dirty="0" err="1"/>
              <a:t>собою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20476838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highlight>
                <a:srgbClr val="C0C0C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highlight>
                <a:srgbClr val="00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895387" y="605199"/>
            <a:ext cx="7321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7 </a:t>
            </a:r>
            <a:r>
              <a:rPr lang="en-US" sz="3600" b="1" dirty="0" err="1"/>
              <a:t>і</a:t>
            </a:r>
            <a:r>
              <a:rPr lang="en-US" sz="3600" b="1" dirty="0"/>
              <a:t> 8</a:t>
            </a:r>
            <a:r>
              <a:rPr lang="en-US" sz="3600" dirty="0"/>
              <a:t>: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початок</a:t>
            </a:r>
            <a:r>
              <a:rPr lang="en-US" sz="3600" dirty="0"/>
              <a:t>,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кінець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7507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Комбінуємо</a:t>
            </a:r>
            <a:r>
              <a:rPr lang="en-US" sz="3000" dirty="0"/>
              <a:t> </a:t>
            </a:r>
            <a:r>
              <a:rPr lang="en-US" sz="3000" dirty="0" err="1"/>
              <a:t>розв’язок</a:t>
            </a:r>
            <a:r>
              <a:rPr lang="en-US" sz="3000" dirty="0"/>
              <a:t> </a:t>
            </a:r>
            <a:r>
              <a:rPr lang="en-US" sz="3000" dirty="0" err="1"/>
              <a:t>для</a:t>
            </a:r>
            <a:r>
              <a:rPr lang="en-US" sz="3000" dirty="0"/>
              <a:t> </a:t>
            </a:r>
            <a:r>
              <a:rPr lang="en-US" sz="3000" dirty="0" err="1"/>
              <a:t>підзадач</a:t>
            </a:r>
            <a:r>
              <a:rPr lang="en-US" sz="3000" dirty="0"/>
              <a:t> 5 </a:t>
            </a:r>
            <a:r>
              <a:rPr lang="en-US" sz="3000" dirty="0" err="1"/>
              <a:t>і</a:t>
            </a:r>
            <a:r>
              <a:rPr lang="en-US" sz="3000" dirty="0"/>
              <a:t> 6</a:t>
            </a:r>
            <a:br>
              <a:rPr lang="en-US" sz="3000" dirty="0"/>
            </a:br>
            <a:r>
              <a:rPr lang="en-US" sz="3000" dirty="0" err="1"/>
              <a:t>із</a:t>
            </a:r>
            <a:r>
              <a:rPr lang="en-US" sz="3000" dirty="0"/>
              <a:t> </a:t>
            </a:r>
            <a:r>
              <a:rPr lang="en-US" sz="3000" dirty="0" err="1"/>
              <a:t>самим</a:t>
            </a:r>
            <a:r>
              <a:rPr lang="en-US" sz="3000" dirty="0"/>
              <a:t> </a:t>
            </a:r>
            <a:r>
              <a:rPr lang="en-US" sz="3000" dirty="0" err="1"/>
              <a:t>собою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14320747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highlight>
                <a:srgbClr val="C0C0C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highlight>
                <a:srgbClr val="00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895387" y="605199"/>
            <a:ext cx="7321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7 </a:t>
            </a:r>
            <a:r>
              <a:rPr lang="en-US" sz="3600" b="1" dirty="0" err="1"/>
              <a:t>і</a:t>
            </a:r>
            <a:r>
              <a:rPr lang="en-US" sz="3600" b="1" dirty="0"/>
              <a:t> 8</a:t>
            </a:r>
            <a:r>
              <a:rPr lang="en-US" sz="3600" dirty="0"/>
              <a:t>: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початок</a:t>
            </a:r>
            <a:r>
              <a:rPr lang="en-US" sz="3600" dirty="0"/>
              <a:t>,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кінець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7507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Комбінуємо</a:t>
            </a:r>
            <a:r>
              <a:rPr lang="en-US" sz="3000" dirty="0"/>
              <a:t> </a:t>
            </a:r>
            <a:r>
              <a:rPr lang="en-US" sz="3000" dirty="0" err="1"/>
              <a:t>розв’язок</a:t>
            </a:r>
            <a:r>
              <a:rPr lang="en-US" sz="3000" dirty="0"/>
              <a:t> </a:t>
            </a:r>
            <a:r>
              <a:rPr lang="en-US" sz="3000" dirty="0" err="1"/>
              <a:t>для</a:t>
            </a:r>
            <a:r>
              <a:rPr lang="en-US" sz="3000" dirty="0"/>
              <a:t> </a:t>
            </a:r>
            <a:r>
              <a:rPr lang="en-US" sz="3000" dirty="0" err="1"/>
              <a:t>підзадач</a:t>
            </a:r>
            <a:r>
              <a:rPr lang="en-US" sz="3000" dirty="0"/>
              <a:t> 5 </a:t>
            </a:r>
            <a:r>
              <a:rPr lang="en-US" sz="3000" dirty="0" err="1"/>
              <a:t>і</a:t>
            </a:r>
            <a:r>
              <a:rPr lang="en-US" sz="3000" dirty="0"/>
              <a:t> 6</a:t>
            </a:r>
            <a:br>
              <a:rPr lang="en-US" sz="3000" dirty="0"/>
            </a:br>
            <a:r>
              <a:rPr lang="en-US" sz="3000" dirty="0" err="1"/>
              <a:t>із</a:t>
            </a:r>
            <a:r>
              <a:rPr lang="en-US" sz="3000" dirty="0"/>
              <a:t> </a:t>
            </a:r>
            <a:r>
              <a:rPr lang="en-US" sz="3000" dirty="0" err="1"/>
              <a:t>самим</a:t>
            </a:r>
            <a:r>
              <a:rPr lang="en-US" sz="3000" dirty="0"/>
              <a:t> </a:t>
            </a:r>
            <a:r>
              <a:rPr lang="en-US" sz="3000" dirty="0" err="1"/>
              <a:t>собою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363911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endParaRPr lang="en-US" sz="100" b="1" dirty="0">
              <a:solidFill>
                <a:schemeClr val="bg1"/>
              </a:solidFill>
              <a:highlight>
                <a:srgbClr val="00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і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ї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ї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ї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й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й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к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к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к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л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м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м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н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н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н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н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358304" y="605199"/>
            <a:ext cx="6396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3 </a:t>
            </a:r>
            <a:r>
              <a:rPr lang="en-US" sz="3600" b="1" dirty="0" err="1"/>
              <a:t>і</a:t>
            </a:r>
            <a:r>
              <a:rPr lang="en-US" sz="3600" b="1" dirty="0"/>
              <a:t> 4</a:t>
            </a:r>
            <a:r>
              <a:rPr lang="en-US" sz="3600" dirty="0"/>
              <a:t>: </a:t>
            </a:r>
            <a:r>
              <a:rPr lang="en-US" sz="3600" dirty="0" err="1"/>
              <a:t>завжди</a:t>
            </a:r>
            <a:r>
              <a:rPr lang="en-US" sz="3600" dirty="0"/>
              <a:t> </a:t>
            </a:r>
            <a:r>
              <a:rPr lang="en-US" sz="3600" dirty="0" err="1"/>
              <a:t>в</a:t>
            </a:r>
            <a:r>
              <a:rPr lang="en-US" sz="3600" dirty="0"/>
              <a:t> </a:t>
            </a:r>
            <a:r>
              <a:rPr lang="en-US" sz="3600" dirty="0" err="1"/>
              <a:t>кінець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301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Відстежуємо</a:t>
            </a:r>
            <a:r>
              <a:rPr lang="en-US" sz="3000" dirty="0"/>
              <a:t> </a:t>
            </a:r>
            <a:r>
              <a:rPr lang="en-US" sz="3000" dirty="0" err="1"/>
              <a:t>номер</a:t>
            </a:r>
            <a:r>
              <a:rPr lang="en-US" sz="3000" dirty="0"/>
              <a:t> </a:t>
            </a:r>
            <a:r>
              <a:rPr lang="en-US" sz="3000" dirty="0" err="1"/>
              <a:t>рядка</a:t>
            </a:r>
            <a:r>
              <a:rPr lang="en-US" sz="3000" dirty="0"/>
              <a:t> </a:t>
            </a:r>
            <a:r>
              <a:rPr lang="en-US" sz="3000" dirty="0" err="1"/>
              <a:t>та</a:t>
            </a:r>
            <a:r>
              <a:rPr lang="en-US" sz="3000" dirty="0"/>
              <a:t> </a:t>
            </a:r>
            <a:r>
              <a:rPr lang="en-US" sz="3000" dirty="0" err="1"/>
              <a:t>позицію</a:t>
            </a:r>
            <a:br>
              <a:rPr lang="en-US" sz="3000" dirty="0"/>
            </a:br>
            <a:r>
              <a:rPr lang="en-US" sz="3000" dirty="0" err="1"/>
              <a:t>в</a:t>
            </a:r>
            <a:r>
              <a:rPr lang="en-US" sz="3000" dirty="0"/>
              <a:t> </a:t>
            </a:r>
            <a:r>
              <a:rPr lang="en-US" sz="3000" dirty="0" err="1"/>
              <a:t>ньому</a:t>
            </a:r>
            <a:r>
              <a:rPr lang="en-US" sz="3000" dirty="0"/>
              <a:t> </a:t>
            </a:r>
            <a:r>
              <a:rPr lang="en-US" sz="3000" dirty="0" err="1"/>
              <a:t>останнього</a:t>
            </a:r>
            <a:r>
              <a:rPr lang="en-US" sz="3000" dirty="0"/>
              <a:t> </a:t>
            </a:r>
            <a:r>
              <a:rPr lang="en-US" sz="3000" dirty="0" err="1"/>
              <a:t>слова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36106229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highlight>
                <a:srgbClr val="C0C0C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highlight>
                <a:srgbClr val="00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895387" y="605199"/>
            <a:ext cx="7321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7 </a:t>
            </a:r>
            <a:r>
              <a:rPr lang="en-US" sz="3600" b="1" dirty="0" err="1"/>
              <a:t>і</a:t>
            </a:r>
            <a:r>
              <a:rPr lang="en-US" sz="3600" b="1" dirty="0"/>
              <a:t> 8</a:t>
            </a:r>
            <a:r>
              <a:rPr lang="en-US" sz="3600" dirty="0"/>
              <a:t>: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початок</a:t>
            </a:r>
            <a:r>
              <a:rPr lang="en-US" sz="3600" dirty="0"/>
              <a:t>,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кінець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7507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Комбінуємо</a:t>
            </a:r>
            <a:r>
              <a:rPr lang="en-US" sz="3000" dirty="0"/>
              <a:t> </a:t>
            </a:r>
            <a:r>
              <a:rPr lang="en-US" sz="3000" dirty="0" err="1"/>
              <a:t>розв’язок</a:t>
            </a:r>
            <a:r>
              <a:rPr lang="en-US" sz="3000" dirty="0"/>
              <a:t> </a:t>
            </a:r>
            <a:r>
              <a:rPr lang="en-US" sz="3000" dirty="0" err="1"/>
              <a:t>для</a:t>
            </a:r>
            <a:r>
              <a:rPr lang="en-US" sz="3000" dirty="0"/>
              <a:t> </a:t>
            </a:r>
            <a:r>
              <a:rPr lang="en-US" sz="3000" dirty="0" err="1"/>
              <a:t>підзадач</a:t>
            </a:r>
            <a:r>
              <a:rPr lang="en-US" sz="3000" dirty="0"/>
              <a:t> 5 </a:t>
            </a:r>
            <a:r>
              <a:rPr lang="en-US" sz="3000" dirty="0" err="1"/>
              <a:t>і</a:t>
            </a:r>
            <a:r>
              <a:rPr lang="en-US" sz="3000" dirty="0"/>
              <a:t> 6</a:t>
            </a:r>
            <a:br>
              <a:rPr lang="en-US" sz="3000" dirty="0"/>
            </a:br>
            <a:r>
              <a:rPr lang="en-US" sz="3000" dirty="0" err="1"/>
              <a:t>із</a:t>
            </a:r>
            <a:r>
              <a:rPr lang="en-US" sz="3000" dirty="0"/>
              <a:t> </a:t>
            </a:r>
            <a:r>
              <a:rPr lang="en-US" sz="3000" dirty="0" err="1"/>
              <a:t>самим</a:t>
            </a:r>
            <a:r>
              <a:rPr lang="en-US" sz="3000" dirty="0"/>
              <a:t> </a:t>
            </a:r>
            <a:r>
              <a:rPr lang="en-US" sz="3000" dirty="0" err="1"/>
              <a:t>собою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20155016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highlight>
                <a:srgbClr val="C0C0C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highlight>
                <a:srgbClr val="00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895387" y="605199"/>
            <a:ext cx="7321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7 </a:t>
            </a:r>
            <a:r>
              <a:rPr lang="en-US" sz="3600" b="1" dirty="0" err="1"/>
              <a:t>і</a:t>
            </a:r>
            <a:r>
              <a:rPr lang="en-US" sz="3600" b="1" dirty="0"/>
              <a:t> 8</a:t>
            </a:r>
            <a:r>
              <a:rPr lang="en-US" sz="3600" dirty="0"/>
              <a:t>: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початок</a:t>
            </a:r>
            <a:r>
              <a:rPr lang="en-US" sz="3600" dirty="0"/>
              <a:t>,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кінець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7507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Комбінуємо</a:t>
            </a:r>
            <a:r>
              <a:rPr lang="en-US" sz="3000" dirty="0"/>
              <a:t> </a:t>
            </a:r>
            <a:r>
              <a:rPr lang="en-US" sz="3000" dirty="0" err="1"/>
              <a:t>розв’язок</a:t>
            </a:r>
            <a:r>
              <a:rPr lang="en-US" sz="3000" dirty="0"/>
              <a:t> </a:t>
            </a:r>
            <a:r>
              <a:rPr lang="en-US" sz="3000" dirty="0" err="1"/>
              <a:t>для</a:t>
            </a:r>
            <a:r>
              <a:rPr lang="en-US" sz="3000" dirty="0"/>
              <a:t> </a:t>
            </a:r>
            <a:r>
              <a:rPr lang="en-US" sz="3000" dirty="0" err="1"/>
              <a:t>підзадач</a:t>
            </a:r>
            <a:r>
              <a:rPr lang="en-US" sz="3000" dirty="0"/>
              <a:t> 5 </a:t>
            </a:r>
            <a:r>
              <a:rPr lang="en-US" sz="3000" dirty="0" err="1"/>
              <a:t>і</a:t>
            </a:r>
            <a:r>
              <a:rPr lang="en-US" sz="3000" dirty="0"/>
              <a:t> 6</a:t>
            </a:r>
            <a:br>
              <a:rPr lang="en-US" sz="3000" dirty="0"/>
            </a:br>
            <a:r>
              <a:rPr lang="en-US" sz="3000" dirty="0" err="1"/>
              <a:t>із</a:t>
            </a:r>
            <a:r>
              <a:rPr lang="en-US" sz="3000" dirty="0"/>
              <a:t> </a:t>
            </a:r>
            <a:r>
              <a:rPr lang="en-US" sz="3000" dirty="0" err="1"/>
              <a:t>самим</a:t>
            </a:r>
            <a:r>
              <a:rPr lang="en-US" sz="3000" dirty="0"/>
              <a:t> </a:t>
            </a:r>
            <a:r>
              <a:rPr lang="en-US" sz="3000" dirty="0" err="1"/>
              <a:t>собою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32274447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highlight>
                <a:srgbClr val="C0C0C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highlight>
                <a:srgbClr val="00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895387" y="605199"/>
            <a:ext cx="7321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7 </a:t>
            </a:r>
            <a:r>
              <a:rPr lang="en-US" sz="3600" b="1" dirty="0" err="1"/>
              <a:t>і</a:t>
            </a:r>
            <a:r>
              <a:rPr lang="en-US" sz="3600" b="1" dirty="0"/>
              <a:t> 8</a:t>
            </a:r>
            <a:r>
              <a:rPr lang="en-US" sz="3600" dirty="0"/>
              <a:t>: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початок</a:t>
            </a:r>
            <a:r>
              <a:rPr lang="en-US" sz="3600" dirty="0"/>
              <a:t>,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кінець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7507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Комбінуємо</a:t>
            </a:r>
            <a:r>
              <a:rPr lang="en-US" sz="3000" dirty="0"/>
              <a:t> </a:t>
            </a:r>
            <a:r>
              <a:rPr lang="en-US" sz="3000" dirty="0" err="1"/>
              <a:t>розв’язок</a:t>
            </a:r>
            <a:r>
              <a:rPr lang="en-US" sz="3000" dirty="0"/>
              <a:t> </a:t>
            </a:r>
            <a:r>
              <a:rPr lang="en-US" sz="3000" dirty="0" err="1"/>
              <a:t>для</a:t>
            </a:r>
            <a:r>
              <a:rPr lang="en-US" sz="3000" dirty="0"/>
              <a:t> </a:t>
            </a:r>
            <a:r>
              <a:rPr lang="en-US" sz="3000" dirty="0" err="1"/>
              <a:t>підзадач</a:t>
            </a:r>
            <a:r>
              <a:rPr lang="en-US" sz="3000" dirty="0"/>
              <a:t> 5 </a:t>
            </a:r>
            <a:r>
              <a:rPr lang="en-US" sz="3000" dirty="0" err="1"/>
              <a:t>і</a:t>
            </a:r>
            <a:r>
              <a:rPr lang="en-US" sz="3000" dirty="0"/>
              <a:t> 6</a:t>
            </a:r>
            <a:br>
              <a:rPr lang="en-US" sz="3000" dirty="0"/>
            </a:br>
            <a:r>
              <a:rPr lang="en-US" sz="3000" dirty="0" err="1"/>
              <a:t>із</a:t>
            </a:r>
            <a:r>
              <a:rPr lang="en-US" sz="3000" dirty="0"/>
              <a:t> </a:t>
            </a:r>
            <a:r>
              <a:rPr lang="en-US" sz="3000" dirty="0" err="1"/>
              <a:t>самим</a:t>
            </a:r>
            <a:r>
              <a:rPr lang="en-US" sz="3000" dirty="0"/>
              <a:t> </a:t>
            </a:r>
            <a:r>
              <a:rPr lang="en-US" sz="3000" dirty="0" err="1"/>
              <a:t>собою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33892371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highlight>
                <a:srgbClr val="C0C0C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highlight>
                <a:srgbClr val="00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895387" y="605199"/>
            <a:ext cx="7321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7 </a:t>
            </a:r>
            <a:r>
              <a:rPr lang="en-US" sz="3600" b="1" dirty="0" err="1"/>
              <a:t>і</a:t>
            </a:r>
            <a:r>
              <a:rPr lang="en-US" sz="3600" b="1" dirty="0"/>
              <a:t> 8</a:t>
            </a:r>
            <a:r>
              <a:rPr lang="en-US" sz="3600" dirty="0"/>
              <a:t>: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початок</a:t>
            </a:r>
            <a:r>
              <a:rPr lang="en-US" sz="3600" dirty="0"/>
              <a:t>,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кінець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7507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Комбінуємо</a:t>
            </a:r>
            <a:r>
              <a:rPr lang="en-US" sz="3000" dirty="0"/>
              <a:t> </a:t>
            </a:r>
            <a:r>
              <a:rPr lang="en-US" sz="3000" dirty="0" err="1"/>
              <a:t>розв’язок</a:t>
            </a:r>
            <a:r>
              <a:rPr lang="en-US" sz="3000" dirty="0"/>
              <a:t> </a:t>
            </a:r>
            <a:r>
              <a:rPr lang="en-US" sz="3000" dirty="0" err="1"/>
              <a:t>для</a:t>
            </a:r>
            <a:r>
              <a:rPr lang="en-US" sz="3000" dirty="0"/>
              <a:t> </a:t>
            </a:r>
            <a:r>
              <a:rPr lang="en-US" sz="3000" dirty="0" err="1"/>
              <a:t>підзадач</a:t>
            </a:r>
            <a:r>
              <a:rPr lang="en-US" sz="3000" dirty="0"/>
              <a:t> 5 </a:t>
            </a:r>
            <a:r>
              <a:rPr lang="en-US" sz="3000" dirty="0" err="1"/>
              <a:t>і</a:t>
            </a:r>
            <a:r>
              <a:rPr lang="en-US" sz="3000" dirty="0"/>
              <a:t> 6</a:t>
            </a:r>
            <a:br>
              <a:rPr lang="en-US" sz="3000" dirty="0"/>
            </a:br>
            <a:r>
              <a:rPr lang="en-US" sz="3000" dirty="0" err="1"/>
              <a:t>із</a:t>
            </a:r>
            <a:r>
              <a:rPr lang="en-US" sz="3000" dirty="0"/>
              <a:t> </a:t>
            </a:r>
            <a:r>
              <a:rPr lang="en-US" sz="3000" dirty="0" err="1"/>
              <a:t>самим</a:t>
            </a:r>
            <a:r>
              <a:rPr lang="en-US" sz="3000" dirty="0"/>
              <a:t> </a:t>
            </a:r>
            <a:r>
              <a:rPr lang="en-US" sz="3000" dirty="0" err="1"/>
              <a:t>собою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390753630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highlight>
                <a:srgbClr val="C0C0C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highlight>
                <a:srgbClr val="00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895387" y="605199"/>
            <a:ext cx="7321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7 </a:t>
            </a:r>
            <a:r>
              <a:rPr lang="en-US" sz="3600" b="1" dirty="0" err="1"/>
              <a:t>і</a:t>
            </a:r>
            <a:r>
              <a:rPr lang="en-US" sz="3600" b="1" dirty="0"/>
              <a:t> 8</a:t>
            </a:r>
            <a:r>
              <a:rPr lang="en-US" sz="3600" dirty="0"/>
              <a:t>: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початок</a:t>
            </a:r>
            <a:r>
              <a:rPr lang="en-US" sz="3600" dirty="0"/>
              <a:t>,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кінець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7507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Комбінуємо</a:t>
            </a:r>
            <a:r>
              <a:rPr lang="en-US" sz="3000" dirty="0"/>
              <a:t> </a:t>
            </a:r>
            <a:r>
              <a:rPr lang="en-US" sz="3000" dirty="0" err="1"/>
              <a:t>розв’язок</a:t>
            </a:r>
            <a:r>
              <a:rPr lang="en-US" sz="3000" dirty="0"/>
              <a:t> </a:t>
            </a:r>
            <a:r>
              <a:rPr lang="en-US" sz="3000" dirty="0" err="1"/>
              <a:t>для</a:t>
            </a:r>
            <a:r>
              <a:rPr lang="en-US" sz="3000" dirty="0"/>
              <a:t> </a:t>
            </a:r>
            <a:r>
              <a:rPr lang="en-US" sz="3000" dirty="0" err="1"/>
              <a:t>підзадач</a:t>
            </a:r>
            <a:r>
              <a:rPr lang="en-US" sz="3000" dirty="0"/>
              <a:t> 5 </a:t>
            </a:r>
            <a:r>
              <a:rPr lang="en-US" sz="3000" dirty="0" err="1"/>
              <a:t>і</a:t>
            </a:r>
            <a:r>
              <a:rPr lang="en-US" sz="3000" dirty="0"/>
              <a:t> 6</a:t>
            </a:r>
            <a:br>
              <a:rPr lang="en-US" sz="3000" dirty="0"/>
            </a:br>
            <a:r>
              <a:rPr lang="en-US" sz="3000" dirty="0" err="1"/>
              <a:t>із</a:t>
            </a:r>
            <a:r>
              <a:rPr lang="en-US" sz="3000" dirty="0"/>
              <a:t> </a:t>
            </a:r>
            <a:r>
              <a:rPr lang="en-US" sz="3000" dirty="0" err="1"/>
              <a:t>самим</a:t>
            </a:r>
            <a:r>
              <a:rPr lang="en-US" sz="3000" dirty="0"/>
              <a:t> </a:t>
            </a:r>
            <a:r>
              <a:rPr lang="en-US" sz="3000" dirty="0" err="1"/>
              <a:t>собою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131134747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endParaRPr lang="en-US" sz="3600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l-GR" sz="3600" b="1" u="sng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highlight>
                <a:srgbClr val="00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895387" y="605199"/>
            <a:ext cx="7321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7 </a:t>
            </a:r>
            <a:r>
              <a:rPr lang="en-US" sz="3600" b="1" dirty="0" err="1"/>
              <a:t>і</a:t>
            </a:r>
            <a:r>
              <a:rPr lang="en-US" sz="3600" b="1" dirty="0"/>
              <a:t> 8</a:t>
            </a:r>
            <a:r>
              <a:rPr lang="en-US" sz="3600" dirty="0"/>
              <a:t>: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початок</a:t>
            </a:r>
            <a:r>
              <a:rPr lang="en-US" sz="3600" dirty="0"/>
              <a:t>, </a:t>
            </a:r>
            <a:r>
              <a:rPr lang="en-US" sz="3600" dirty="0" err="1"/>
              <a:t>то</a:t>
            </a:r>
            <a:r>
              <a:rPr lang="en-US" sz="3600" dirty="0"/>
              <a:t> </a:t>
            </a:r>
            <a:r>
              <a:rPr lang="en-US" sz="3600" dirty="0" err="1"/>
              <a:t>кінець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7507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Комбінуємо</a:t>
            </a:r>
            <a:r>
              <a:rPr lang="en-US" sz="3000" dirty="0"/>
              <a:t> </a:t>
            </a:r>
            <a:r>
              <a:rPr lang="en-US" sz="3000" dirty="0" err="1"/>
              <a:t>розв’язок</a:t>
            </a:r>
            <a:r>
              <a:rPr lang="en-US" sz="3000" dirty="0"/>
              <a:t> </a:t>
            </a:r>
            <a:r>
              <a:rPr lang="en-US" sz="3000" dirty="0" err="1"/>
              <a:t>для</a:t>
            </a:r>
            <a:r>
              <a:rPr lang="en-US" sz="3000" dirty="0"/>
              <a:t> </a:t>
            </a:r>
            <a:r>
              <a:rPr lang="en-US" sz="3000" dirty="0" err="1"/>
              <a:t>підзадач</a:t>
            </a:r>
            <a:r>
              <a:rPr lang="en-US" sz="3000" dirty="0"/>
              <a:t> 5 </a:t>
            </a:r>
            <a:r>
              <a:rPr lang="en-US" sz="3000" dirty="0" err="1"/>
              <a:t>і</a:t>
            </a:r>
            <a:r>
              <a:rPr lang="en-US" sz="3000" dirty="0"/>
              <a:t> 6</a:t>
            </a:r>
            <a:br>
              <a:rPr lang="en-US" sz="3000" dirty="0"/>
            </a:br>
            <a:r>
              <a:rPr lang="en-US" sz="3000" dirty="0" err="1"/>
              <a:t>із</a:t>
            </a:r>
            <a:r>
              <a:rPr lang="en-US" sz="3000" dirty="0"/>
              <a:t> </a:t>
            </a:r>
            <a:r>
              <a:rPr lang="en-US" sz="3000" dirty="0" err="1"/>
              <a:t>самим</a:t>
            </a:r>
            <a:r>
              <a:rPr lang="en-US" sz="3000" dirty="0"/>
              <a:t> </a:t>
            </a:r>
            <a:r>
              <a:rPr lang="en-US" sz="3000" dirty="0" err="1"/>
              <a:t>собою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87584275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82503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/>
              <a:t>Питання</a:t>
            </a:r>
            <a:r>
              <a:rPr lang="en-US" sz="5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090989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82503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/>
              <a:t>Дякую</a:t>
            </a:r>
            <a:r>
              <a:rPr lang="en-US" sz="5400" dirty="0"/>
              <a:t> </a:t>
            </a:r>
            <a:r>
              <a:rPr lang="en-US" sz="5400" dirty="0" err="1"/>
              <a:t>за</a:t>
            </a:r>
            <a:r>
              <a:rPr lang="en-US" sz="5400" dirty="0"/>
              <a:t> </a:t>
            </a:r>
            <a:r>
              <a:rPr lang="en-US" sz="5400" dirty="0" err="1"/>
              <a:t>увагу</a:t>
            </a:r>
            <a:r>
              <a:rPr lang="en-US" sz="5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1941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endParaRPr lang="en-US" sz="100" b="1" dirty="0">
              <a:solidFill>
                <a:schemeClr val="bg1"/>
              </a:solidFill>
              <a:highlight>
                <a:srgbClr val="00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і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ї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ї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ї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й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й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к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к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к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л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м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м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н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н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н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н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п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п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358304" y="605199"/>
            <a:ext cx="6396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3 </a:t>
            </a:r>
            <a:r>
              <a:rPr lang="en-US" sz="3600" b="1" dirty="0" err="1"/>
              <a:t>і</a:t>
            </a:r>
            <a:r>
              <a:rPr lang="en-US" sz="3600" b="1" dirty="0"/>
              <a:t> 4</a:t>
            </a:r>
            <a:r>
              <a:rPr lang="en-US" sz="3600" dirty="0"/>
              <a:t>: </a:t>
            </a:r>
            <a:r>
              <a:rPr lang="en-US" sz="3600" dirty="0" err="1"/>
              <a:t>завжди</a:t>
            </a:r>
            <a:r>
              <a:rPr lang="en-US" sz="3600" dirty="0"/>
              <a:t> </a:t>
            </a:r>
            <a:r>
              <a:rPr lang="en-US" sz="3600" dirty="0" err="1"/>
              <a:t>в</a:t>
            </a:r>
            <a:r>
              <a:rPr lang="en-US" sz="3600" dirty="0"/>
              <a:t> </a:t>
            </a:r>
            <a:r>
              <a:rPr lang="en-US" sz="3600" dirty="0" err="1"/>
              <a:t>кінець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301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Відстежуємо</a:t>
            </a:r>
            <a:r>
              <a:rPr lang="en-US" sz="3000" dirty="0"/>
              <a:t> </a:t>
            </a:r>
            <a:r>
              <a:rPr lang="en-US" sz="3000" dirty="0" err="1"/>
              <a:t>номер</a:t>
            </a:r>
            <a:r>
              <a:rPr lang="en-US" sz="3000" dirty="0"/>
              <a:t> </a:t>
            </a:r>
            <a:r>
              <a:rPr lang="en-US" sz="3000" dirty="0" err="1"/>
              <a:t>рядка</a:t>
            </a:r>
            <a:r>
              <a:rPr lang="en-US" sz="3000" dirty="0"/>
              <a:t> </a:t>
            </a:r>
            <a:r>
              <a:rPr lang="en-US" sz="3000" dirty="0" err="1"/>
              <a:t>та</a:t>
            </a:r>
            <a:r>
              <a:rPr lang="en-US" sz="3000" dirty="0"/>
              <a:t> </a:t>
            </a:r>
            <a:r>
              <a:rPr lang="en-US" sz="3000" dirty="0" err="1"/>
              <a:t>позицію</a:t>
            </a:r>
            <a:br>
              <a:rPr lang="en-US" sz="3000" dirty="0"/>
            </a:br>
            <a:r>
              <a:rPr lang="en-US" sz="3000" dirty="0" err="1"/>
              <a:t>в</a:t>
            </a:r>
            <a:r>
              <a:rPr lang="en-US" sz="3000" dirty="0"/>
              <a:t> </a:t>
            </a:r>
            <a:r>
              <a:rPr lang="en-US" sz="3000" dirty="0" err="1"/>
              <a:t>ньому</a:t>
            </a:r>
            <a:r>
              <a:rPr lang="en-US" sz="3000" dirty="0"/>
              <a:t> </a:t>
            </a:r>
            <a:r>
              <a:rPr lang="en-US" sz="3000" dirty="0" err="1"/>
              <a:t>останнього</a:t>
            </a:r>
            <a:r>
              <a:rPr lang="en-US" sz="3000" dirty="0"/>
              <a:t> </a:t>
            </a:r>
            <a:r>
              <a:rPr lang="en-US" sz="3000" dirty="0" err="1"/>
              <a:t>слова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277674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endParaRPr lang="en-US" sz="100" b="1" dirty="0">
              <a:solidFill>
                <a:schemeClr val="bg1"/>
              </a:solidFill>
              <a:highlight>
                <a:srgbClr val="00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і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ї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ї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ї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й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й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к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к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к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л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м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м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н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н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н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н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п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п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>
              <a:spcAft>
                <a:spcPts val="1000"/>
              </a:spcAft>
            </a:pP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358304" y="605199"/>
            <a:ext cx="6396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3 </a:t>
            </a:r>
            <a:r>
              <a:rPr lang="en-US" sz="3600" b="1" dirty="0" err="1"/>
              <a:t>і</a:t>
            </a:r>
            <a:r>
              <a:rPr lang="en-US" sz="3600" b="1" dirty="0"/>
              <a:t> 4</a:t>
            </a:r>
            <a:r>
              <a:rPr lang="en-US" sz="3600" dirty="0"/>
              <a:t>: </a:t>
            </a:r>
            <a:r>
              <a:rPr lang="en-US" sz="3600" dirty="0" err="1"/>
              <a:t>завжди</a:t>
            </a:r>
            <a:r>
              <a:rPr lang="en-US" sz="3600" dirty="0"/>
              <a:t> </a:t>
            </a:r>
            <a:r>
              <a:rPr lang="en-US" sz="3600" dirty="0" err="1"/>
              <a:t>в</a:t>
            </a:r>
            <a:r>
              <a:rPr lang="en-US" sz="3600" dirty="0"/>
              <a:t> </a:t>
            </a:r>
            <a:r>
              <a:rPr lang="en-US" sz="3600" dirty="0" err="1"/>
              <a:t>кінець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301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Відстежуємо</a:t>
            </a:r>
            <a:r>
              <a:rPr lang="en-US" sz="3000" dirty="0"/>
              <a:t> </a:t>
            </a:r>
            <a:r>
              <a:rPr lang="en-US" sz="3000" dirty="0" err="1"/>
              <a:t>номер</a:t>
            </a:r>
            <a:r>
              <a:rPr lang="en-US" sz="3000" dirty="0"/>
              <a:t> </a:t>
            </a:r>
            <a:r>
              <a:rPr lang="en-US" sz="3000" dirty="0" err="1"/>
              <a:t>рядка</a:t>
            </a:r>
            <a:r>
              <a:rPr lang="en-US" sz="3000" dirty="0"/>
              <a:t> </a:t>
            </a:r>
            <a:r>
              <a:rPr lang="en-US" sz="3000" dirty="0" err="1"/>
              <a:t>та</a:t>
            </a:r>
            <a:r>
              <a:rPr lang="en-US" sz="3000" dirty="0"/>
              <a:t> </a:t>
            </a:r>
            <a:r>
              <a:rPr lang="en-US" sz="3000" dirty="0" err="1"/>
              <a:t>позицію</a:t>
            </a:r>
            <a:br>
              <a:rPr lang="en-US" sz="3000" dirty="0"/>
            </a:br>
            <a:r>
              <a:rPr lang="en-US" sz="3000" dirty="0" err="1"/>
              <a:t>в</a:t>
            </a:r>
            <a:r>
              <a:rPr lang="en-US" sz="3000" dirty="0"/>
              <a:t> </a:t>
            </a:r>
            <a:r>
              <a:rPr lang="en-US" sz="3000" dirty="0" err="1"/>
              <a:t>ньому</a:t>
            </a:r>
            <a:r>
              <a:rPr lang="en-US" sz="3000" dirty="0"/>
              <a:t> </a:t>
            </a:r>
            <a:r>
              <a:rPr lang="en-US" sz="3000" dirty="0" err="1"/>
              <a:t>останнього</a:t>
            </a:r>
            <a:r>
              <a:rPr lang="en-US" sz="3000" dirty="0"/>
              <a:t> </a:t>
            </a:r>
            <a:r>
              <a:rPr lang="en-US" sz="3000" dirty="0" err="1"/>
              <a:t>слова</a:t>
            </a:r>
            <a:r>
              <a:rPr lang="en-US" sz="3000" dirty="0"/>
              <a:t>.</a:t>
            </a:r>
            <a:endParaRPr lang="uk-UA" sz="3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3A7A08-0086-4B4A-8B83-765FAAEFD00F}"/>
              </a:ext>
            </a:extLst>
          </p:cNvPr>
          <p:cNvSpPr txBox="1"/>
          <p:nvPr/>
        </p:nvSpPr>
        <p:spPr>
          <a:xfrm>
            <a:off x="8230405" y="5157171"/>
            <a:ext cx="1455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</a:t>
            </a:r>
            <a:endParaRPr lang="en-US" sz="3600" b="1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745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endParaRPr lang="en-US" sz="100" b="1" dirty="0">
              <a:solidFill>
                <a:schemeClr val="bg1"/>
              </a:solidFill>
              <a:highlight>
                <a:srgbClr val="00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і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ї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ї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ї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й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й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к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к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к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л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м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м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н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н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н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н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п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п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р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р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р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358304" y="605199"/>
            <a:ext cx="6396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3 </a:t>
            </a:r>
            <a:r>
              <a:rPr lang="en-US" sz="3600" b="1" dirty="0" err="1"/>
              <a:t>і</a:t>
            </a:r>
            <a:r>
              <a:rPr lang="en-US" sz="3600" b="1" dirty="0"/>
              <a:t> 4</a:t>
            </a:r>
            <a:r>
              <a:rPr lang="en-US" sz="3600" dirty="0"/>
              <a:t>: </a:t>
            </a:r>
            <a:r>
              <a:rPr lang="en-US" sz="3600" dirty="0" err="1"/>
              <a:t>завжди</a:t>
            </a:r>
            <a:r>
              <a:rPr lang="en-US" sz="3600" dirty="0"/>
              <a:t> </a:t>
            </a:r>
            <a:r>
              <a:rPr lang="en-US" sz="3600" dirty="0" err="1"/>
              <a:t>в</a:t>
            </a:r>
            <a:r>
              <a:rPr lang="en-US" sz="3600" dirty="0"/>
              <a:t> </a:t>
            </a:r>
            <a:r>
              <a:rPr lang="en-US" sz="3600" dirty="0" err="1"/>
              <a:t>кінець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301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Відстежуємо</a:t>
            </a:r>
            <a:r>
              <a:rPr lang="en-US" sz="3000" dirty="0"/>
              <a:t> </a:t>
            </a:r>
            <a:r>
              <a:rPr lang="en-US" sz="3000" dirty="0" err="1"/>
              <a:t>номер</a:t>
            </a:r>
            <a:r>
              <a:rPr lang="en-US" sz="3000" dirty="0"/>
              <a:t> </a:t>
            </a:r>
            <a:r>
              <a:rPr lang="en-US" sz="3000" dirty="0" err="1"/>
              <a:t>рядка</a:t>
            </a:r>
            <a:r>
              <a:rPr lang="en-US" sz="3000" dirty="0"/>
              <a:t> </a:t>
            </a:r>
            <a:r>
              <a:rPr lang="en-US" sz="3000" dirty="0" err="1"/>
              <a:t>та</a:t>
            </a:r>
            <a:r>
              <a:rPr lang="en-US" sz="3000" dirty="0"/>
              <a:t> </a:t>
            </a:r>
            <a:r>
              <a:rPr lang="en-US" sz="3000" dirty="0" err="1"/>
              <a:t>позицію</a:t>
            </a:r>
            <a:br>
              <a:rPr lang="en-US" sz="3000" dirty="0"/>
            </a:br>
            <a:r>
              <a:rPr lang="en-US" sz="3000" dirty="0" err="1"/>
              <a:t>в</a:t>
            </a:r>
            <a:r>
              <a:rPr lang="en-US" sz="3000" dirty="0"/>
              <a:t> </a:t>
            </a:r>
            <a:r>
              <a:rPr lang="en-US" sz="3000" dirty="0" err="1"/>
              <a:t>ньому</a:t>
            </a:r>
            <a:r>
              <a:rPr lang="en-US" sz="3000" dirty="0"/>
              <a:t> </a:t>
            </a:r>
            <a:r>
              <a:rPr lang="en-US" sz="3000" dirty="0" err="1"/>
              <a:t>останнього</a:t>
            </a:r>
            <a:r>
              <a:rPr lang="en-US" sz="3000" dirty="0"/>
              <a:t> </a:t>
            </a:r>
            <a:r>
              <a:rPr lang="en-US" sz="3000" dirty="0" err="1"/>
              <a:t>слова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3059026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3EF19A-7ADA-3946-8E6D-F2143EEB798C}"/>
              </a:ext>
            </a:extLst>
          </p:cNvPr>
          <p:cNvSpPr txBox="1"/>
          <p:nvPr/>
        </p:nvSpPr>
        <p:spPr>
          <a:xfrm>
            <a:off x="437949" y="3168587"/>
            <a:ext cx="8236819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ґ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endParaRPr lang="en-US" sz="100" b="1" dirty="0">
              <a:solidFill>
                <a:schemeClr val="bg1"/>
              </a:solidFill>
              <a:highlight>
                <a:srgbClr val="00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є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ж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і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ї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ї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ї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й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й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к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к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к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л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м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м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н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н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н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н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en-US" sz="2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п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п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>
              <a:spcAft>
                <a:spcPts val="1000"/>
              </a:spcAft>
            </a:pP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р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р</a:t>
            </a:r>
            <a:r>
              <a:rPr lang="en-US" sz="2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р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с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с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с</a:t>
            </a:r>
            <a:r>
              <a:rPr lang="en-US" sz="2400" b="1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с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3600" b="1" u="sng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E009D-4031-EE49-AE42-0D66DD407971}"/>
              </a:ext>
            </a:extLst>
          </p:cNvPr>
          <p:cNvSpPr txBox="1"/>
          <p:nvPr/>
        </p:nvSpPr>
        <p:spPr>
          <a:xfrm>
            <a:off x="1358304" y="605199"/>
            <a:ext cx="6396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Підзадачі</a:t>
            </a:r>
            <a:r>
              <a:rPr lang="en-US" sz="3600" b="1" dirty="0"/>
              <a:t> 3 </a:t>
            </a:r>
            <a:r>
              <a:rPr lang="en-US" sz="3600" b="1" dirty="0" err="1"/>
              <a:t>і</a:t>
            </a:r>
            <a:r>
              <a:rPr lang="en-US" sz="3600" b="1" dirty="0"/>
              <a:t> 4</a:t>
            </a:r>
            <a:r>
              <a:rPr lang="en-US" sz="3600" dirty="0"/>
              <a:t>: </a:t>
            </a:r>
            <a:r>
              <a:rPr lang="en-US" sz="3600" dirty="0" err="1"/>
              <a:t>завжди</a:t>
            </a:r>
            <a:r>
              <a:rPr lang="en-US" sz="3600" dirty="0"/>
              <a:t> </a:t>
            </a:r>
            <a:r>
              <a:rPr lang="en-US" sz="3600" dirty="0" err="1"/>
              <a:t>в</a:t>
            </a:r>
            <a:r>
              <a:rPr lang="en-US" sz="3600" dirty="0"/>
              <a:t> </a:t>
            </a:r>
            <a:r>
              <a:rPr lang="en-US" sz="3600" dirty="0" err="1"/>
              <a:t>кінець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8DDD5-BD65-CF42-A891-7D8FD79B612F}"/>
              </a:ext>
            </a:extLst>
          </p:cNvPr>
          <p:cNvSpPr txBox="1"/>
          <p:nvPr/>
        </p:nvSpPr>
        <p:spPr>
          <a:xfrm>
            <a:off x="1405495" y="1702227"/>
            <a:ext cx="6301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/>
              <a:t>Відстежуємо</a:t>
            </a:r>
            <a:r>
              <a:rPr lang="en-US" sz="3000" dirty="0"/>
              <a:t> </a:t>
            </a:r>
            <a:r>
              <a:rPr lang="en-US" sz="3000" dirty="0" err="1"/>
              <a:t>номер</a:t>
            </a:r>
            <a:r>
              <a:rPr lang="en-US" sz="3000" dirty="0"/>
              <a:t> </a:t>
            </a:r>
            <a:r>
              <a:rPr lang="en-US" sz="3000" dirty="0" err="1"/>
              <a:t>рядка</a:t>
            </a:r>
            <a:r>
              <a:rPr lang="en-US" sz="3000" dirty="0"/>
              <a:t> </a:t>
            </a:r>
            <a:r>
              <a:rPr lang="en-US" sz="3000" dirty="0" err="1"/>
              <a:t>та</a:t>
            </a:r>
            <a:r>
              <a:rPr lang="en-US" sz="3000" dirty="0"/>
              <a:t> </a:t>
            </a:r>
            <a:r>
              <a:rPr lang="en-US" sz="3000" dirty="0" err="1"/>
              <a:t>позицію</a:t>
            </a:r>
            <a:br>
              <a:rPr lang="en-US" sz="3000" dirty="0"/>
            </a:br>
            <a:r>
              <a:rPr lang="en-US" sz="3000" dirty="0" err="1"/>
              <a:t>в</a:t>
            </a:r>
            <a:r>
              <a:rPr lang="en-US" sz="3000" dirty="0"/>
              <a:t> </a:t>
            </a:r>
            <a:r>
              <a:rPr lang="en-US" sz="3000" dirty="0" err="1"/>
              <a:t>ньому</a:t>
            </a:r>
            <a:r>
              <a:rPr lang="en-US" sz="3000" dirty="0"/>
              <a:t> </a:t>
            </a:r>
            <a:r>
              <a:rPr lang="en-US" sz="3000" dirty="0" err="1"/>
              <a:t>останнього</a:t>
            </a:r>
            <a:r>
              <a:rPr lang="en-US" sz="3000" dirty="0"/>
              <a:t> </a:t>
            </a:r>
            <a:r>
              <a:rPr lang="en-US" sz="3000" dirty="0" err="1"/>
              <a:t>слова</a:t>
            </a:r>
            <a:r>
              <a:rPr lang="en-US" sz="3000" dirty="0"/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4249013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</TotalTime>
  <Words>804</Words>
  <Application>Microsoft Macintosh PowerPoint</Application>
  <PresentationFormat>On-screen Show (4:3)</PresentationFormat>
  <Paragraphs>354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3" baseType="lpstr">
      <vt:lpstr>Arial</vt:lpstr>
      <vt:lpstr>Calibri</vt:lpstr>
      <vt:lpstr>Calibri Light</vt:lpstr>
      <vt:lpstr>Courier New</vt:lpstr>
      <vt:lpstr>Noto Sans</vt:lpstr>
      <vt:lpstr>Office Theme</vt:lpstr>
      <vt:lpstr>Текстовий редактор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Поля</dc:title>
  <dc:creator>Danylo Mysak</dc:creator>
  <cp:lastModifiedBy>Danylo Mysak</cp:lastModifiedBy>
  <cp:revision>167</cp:revision>
  <dcterms:created xsi:type="dcterms:W3CDTF">2017-04-04T09:59:57Z</dcterms:created>
  <dcterms:modified xsi:type="dcterms:W3CDTF">2018-04-05T12:04:41Z</dcterms:modified>
</cp:coreProperties>
</file>