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300" r:id="rId3"/>
    <p:sldId id="269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D303-3BB6-46E8-B696-666E583D052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D6F13-E17F-44F1-AF49-BE46AB86FC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F810-1B1E-42AF-A9A7-FFC46AB61C6D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8102-0C07-4057-B02D-FCDFF0544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033A-96D9-4598-88A6-AC7F6EEAE476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52D2-0836-4D05-95EE-3C7748C93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8C1B7-0A27-499C-BE20-129F47E93C58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0BB6-1E35-41A7-A269-0E22B6AC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8002-2FD7-4E6C-AAEA-43C2A3EC58DA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00CC-A06D-4816-AFA2-A680F4C56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5F6D-85FB-4005-B6EA-866BE668131C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A8CF-C62F-4E29-85B4-743E625BF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D3C8-8CAA-4F44-8D3C-F9A52FAF4E82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DCBA-01F0-40A3-B920-566C12499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B8DF-9E11-4C54-AAE6-DE32DDA1A54E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2A50-E427-423A-9CBC-B9A7E66D5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2D8E-F538-4412-8CD6-BA464EA8FC3D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D8F4-E5B6-47D7-AEE0-A2017A927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8658-CFC6-4395-A019-43C0CE63BE94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619C-3754-4543-87CA-5A3B6FF2D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BDA0-48F9-483A-8543-D88E59D69CA4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9B33-83C9-40D9-9C9A-50A6FF0EB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4D03-E9C1-42BE-8703-A938729B5656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7A2F-9213-4005-B876-A96D58282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F0C46C-B1E8-43F4-9BF8-CE2B63375A5D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71452CF-34B3-4DFF-B04E-7FC48C607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E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Растение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35075"/>
            <a:ext cx="5615493" cy="450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28586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Задача на массивы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E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Растение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776"/>
            <a:ext cx="8786874" cy="4896544"/>
          </a:xfrm>
        </p:spPr>
        <p:txBody>
          <a:bodyPr>
            <a:normAutofit/>
          </a:bodyPr>
          <a:lstStyle/>
          <a:p>
            <a:pPr marL="0" indent="12700">
              <a:buNone/>
            </a:pPr>
            <a:r>
              <a:rPr lang="ru-RU" dirty="0">
                <a:effectLst/>
              </a:rPr>
              <a:t>Заведём массив </a:t>
            </a:r>
            <a:r>
              <a:rPr lang="en-US" dirty="0">
                <a:effectLst/>
              </a:rPr>
              <a:t>L</a:t>
            </a:r>
            <a:r>
              <a:rPr lang="ru-RU" dirty="0" smtClean="0">
                <a:effectLst/>
              </a:rPr>
              <a:t>[N</a:t>
            </a:r>
            <a:r>
              <a:rPr lang="ru-RU" dirty="0">
                <a:effectLst/>
              </a:rPr>
              <a:t>] в i-той ячейке которого будем хранить количество растений, родившихся в этот год. По условию </a:t>
            </a:r>
            <a:r>
              <a:rPr lang="en-US" dirty="0" smtClean="0">
                <a:effectLst/>
              </a:rPr>
              <a:t>L</a:t>
            </a:r>
            <a:r>
              <a:rPr lang="ru-RU" dirty="0" smtClean="0">
                <a:effectLst/>
              </a:rPr>
              <a:t>[1</a:t>
            </a:r>
            <a:r>
              <a:rPr lang="ru-RU" dirty="0">
                <a:effectLst/>
              </a:rPr>
              <a:t>] = 1. Зная количество растений, родившихся во все предыдущие </a:t>
            </a:r>
            <a:r>
              <a:rPr lang="ru-RU" dirty="0" smtClean="0">
                <a:effectLst/>
              </a:rPr>
              <a:t>годы, </a:t>
            </a:r>
            <a:r>
              <a:rPr lang="ru-RU" dirty="0">
                <a:effectLst/>
              </a:rPr>
              <a:t>легко найти количество растений, родившихся в i-</a:t>
            </a:r>
            <a:r>
              <a:rPr lang="ru-RU" dirty="0" err="1">
                <a:effectLst/>
              </a:rPr>
              <a:t>тый</a:t>
            </a:r>
            <a:r>
              <a:rPr lang="ru-RU" dirty="0">
                <a:effectLst/>
              </a:rPr>
              <a:t> год. Для этого надо посчитать сумму элементов с </a:t>
            </a:r>
            <a:r>
              <a:rPr lang="en-US" dirty="0" smtClean="0">
                <a:effectLst/>
              </a:rPr>
              <a:t>L</a:t>
            </a:r>
            <a:r>
              <a:rPr lang="ru-RU" dirty="0" smtClean="0">
                <a:effectLst/>
              </a:rPr>
              <a:t>[</a:t>
            </a:r>
            <a:r>
              <a:rPr lang="ru-RU" dirty="0" err="1" smtClean="0">
                <a:effectLst/>
              </a:rPr>
              <a:t>max</a:t>
            </a:r>
            <a:r>
              <a:rPr lang="ru-RU" dirty="0" smtClean="0">
                <a:effectLst/>
              </a:rPr>
              <a:t>(1,i-19</a:t>
            </a:r>
            <a:r>
              <a:rPr lang="ru-RU" dirty="0">
                <a:effectLst/>
              </a:rPr>
              <a:t>)] по </a:t>
            </a:r>
            <a:r>
              <a:rPr lang="en-US" dirty="0" smtClean="0">
                <a:effectLst/>
              </a:rPr>
              <a:t>L</a:t>
            </a:r>
            <a:r>
              <a:rPr lang="ru-RU" dirty="0" smtClean="0">
                <a:effectLst/>
              </a:rPr>
              <a:t>[i-3</a:t>
            </a:r>
            <a:r>
              <a:rPr lang="ru-RU" dirty="0">
                <a:effectLst/>
              </a:rPr>
              <a:t>]. После заполнения массива ответом является сумма элементов с </a:t>
            </a:r>
            <a:r>
              <a:rPr lang="en-US" dirty="0" smtClean="0">
                <a:effectLst/>
              </a:rPr>
              <a:t>L</a:t>
            </a:r>
            <a:r>
              <a:rPr lang="ru-RU" dirty="0" smtClean="0">
                <a:effectLst/>
              </a:rPr>
              <a:t>[</a:t>
            </a:r>
            <a:r>
              <a:rPr lang="ru-RU" dirty="0" err="1" smtClean="0">
                <a:effectLst/>
              </a:rPr>
              <a:t>max</a:t>
            </a:r>
            <a:r>
              <a:rPr lang="ru-RU" dirty="0" smtClean="0">
                <a:effectLst/>
              </a:rPr>
              <a:t>(1,N-19</a:t>
            </a:r>
            <a:r>
              <a:rPr lang="ru-RU" dirty="0">
                <a:effectLst/>
              </a:rPr>
              <a:t>)] по </a:t>
            </a:r>
            <a:r>
              <a:rPr lang="en-US" dirty="0" smtClean="0">
                <a:effectLst/>
              </a:rPr>
              <a:t>L</a:t>
            </a:r>
            <a:r>
              <a:rPr lang="ru-RU" dirty="0" smtClean="0">
                <a:effectLst/>
              </a:rPr>
              <a:t>[N-1</a:t>
            </a:r>
            <a:r>
              <a:rPr lang="ru-RU" dirty="0">
                <a:effectLst/>
              </a:rPr>
              <a:t>].</a:t>
            </a:r>
            <a:endParaRPr lang="ru-RU" dirty="0" smtClean="0"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E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Растение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776"/>
            <a:ext cx="8786874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effectLst/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sz="2400" dirty="0" err="1">
                <a:effectLst/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effectLst/>
                <a:latin typeface="Courier New" pitchFamily="49" charset="0"/>
                <a:cs typeface="Courier New" pitchFamily="49" charset="0"/>
              </a:rPr>
              <a:t>(input())</a:t>
            </a:r>
          </a:p>
          <a:p>
            <a:pPr>
              <a:buNone/>
            </a:pPr>
            <a:r>
              <a:rPr lang="en-US" sz="2400" dirty="0">
                <a:effectLst/>
                <a:latin typeface="Courier New" pitchFamily="49" charset="0"/>
                <a:cs typeface="Courier New" pitchFamily="49" charset="0"/>
              </a:rPr>
              <a:t>L = [0, 1, 0, 0]</a:t>
            </a:r>
          </a:p>
          <a:p>
            <a:pPr>
              <a:buNone/>
            </a:pPr>
            <a:r>
              <a:rPr lang="en-US" sz="2400" dirty="0">
                <a:effectLst/>
                <a:latin typeface="Courier New" pitchFamily="49" charset="0"/>
                <a:cs typeface="Courier New" pitchFamily="49" charset="0"/>
              </a:rPr>
              <a:t>for i in range(4, n + 1):</a:t>
            </a:r>
          </a:p>
          <a:p>
            <a:pPr>
              <a:buNone/>
            </a:pPr>
            <a:r>
              <a:rPr lang="en-US" sz="2400" dirty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>
                <a:effectLst/>
                <a:latin typeface="Courier New" pitchFamily="49" charset="0"/>
                <a:cs typeface="Courier New" pitchFamily="49" charset="0"/>
              </a:rPr>
              <a:t>L.append</a:t>
            </a:r>
            <a:r>
              <a:rPr lang="en-US" sz="2400" dirty="0">
                <a:effectLst/>
                <a:latin typeface="Courier New" pitchFamily="49" charset="0"/>
                <a:cs typeface="Courier New" pitchFamily="49" charset="0"/>
              </a:rPr>
              <a:t>(sum(L[max(1, i - 19) : i - 2]))</a:t>
            </a:r>
          </a:p>
          <a:p>
            <a:pPr>
              <a:buNone/>
            </a:pPr>
            <a:r>
              <a:rPr lang="en-US" sz="2400" dirty="0">
                <a:effectLst/>
                <a:latin typeface="Courier New" pitchFamily="49" charset="0"/>
                <a:cs typeface="Courier New" pitchFamily="49" charset="0"/>
              </a:rPr>
              <a:t>print(sum(L[max(1, n - 19) : n</a:t>
            </a:r>
            <a:r>
              <a:rPr lang="en-US" sz="2400" dirty="0" smtClean="0">
                <a:effectLst/>
                <a:latin typeface="Courier New" pitchFamily="49" charset="0"/>
                <a:cs typeface="Courier New" pitchFamily="49" charset="0"/>
              </a:rPr>
              <a:t>]))</a:t>
            </a:r>
          </a:p>
          <a:p>
            <a:pPr>
              <a:buNone/>
            </a:pPr>
            <a:endParaRPr lang="en-US" sz="2400" dirty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effectLst/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effectLst/>
                <a:latin typeface="Courier New" pitchFamily="49" charset="0"/>
                <a:cs typeface="Courier New" pitchFamily="49" charset="0"/>
              </a:rPr>
              <a:t>L = [</a:t>
            </a:r>
            <a:r>
              <a:rPr lang="ru-RU" sz="2400" b="1" dirty="0" smtClean="0">
                <a:effectLst/>
                <a:latin typeface="Courier New" pitchFamily="49" charset="0"/>
                <a:cs typeface="Courier New" pitchFamily="49" charset="0"/>
              </a:rPr>
              <a:t>0 </a:t>
            </a:r>
            <a:r>
              <a:rPr lang="ru-RU" sz="2400" b="1" dirty="0">
                <a:effectLst/>
                <a:latin typeface="Courier New" pitchFamily="49" charset="0"/>
                <a:cs typeface="Courier New" pitchFamily="49" charset="0"/>
              </a:rPr>
              <a:t>1 0 0 1 1 1 2 3 4 6 9 13 19 28 41 60 </a:t>
            </a:r>
            <a:r>
              <a:rPr lang="en-US" sz="2400" b="1" dirty="0" smtClean="0">
                <a:effectLst/>
                <a:latin typeface="Courier New" pitchFamily="49" charset="0"/>
                <a:cs typeface="Courier New" pitchFamily="49" charset="0"/>
              </a:rPr>
              <a:t>… ]</a:t>
            </a:r>
            <a:endParaRPr lang="ru-RU" sz="2400" b="1" dirty="0"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0003497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30003497</Template>
  <TotalTime>2844</TotalTime>
  <Words>158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30003497</vt:lpstr>
      <vt:lpstr>Задача E. Растение</vt:lpstr>
      <vt:lpstr>Задача E. Растение</vt:lpstr>
      <vt:lpstr>Задача E. Растение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Командный турнир  по программированию</dc:title>
  <dc:subject>Шаблон оформления</dc:subject>
  <dc:creator>антон</dc:creator>
  <cp:keywords>Шаблон оформления</cp:keywords>
  <dc:description>Шаблон оформления</dc:description>
  <cp:lastModifiedBy>Пользователь Windows</cp:lastModifiedBy>
  <cp:revision>142</cp:revision>
  <dcterms:created xsi:type="dcterms:W3CDTF">2013-09-08T22:35:40Z</dcterms:created>
  <dcterms:modified xsi:type="dcterms:W3CDTF">2017-11-15T12:44:29Z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TC300034971049</vt:lpwstr>
  </property>
</Properties>
</file>