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8DF9A-2B84-428A-8DB7-CEDB4306A21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4A3CB6-CC3A-4602-A8D5-17D511272AAE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BBFA303F-516A-4FE9-AC51-FC63238713BA}" type="parTrans" cxnId="{4FFF9F12-6019-4106-B19D-A6F946B4C63F}">
      <dgm:prSet/>
      <dgm:spPr/>
      <dgm:t>
        <a:bodyPr/>
        <a:lstStyle/>
        <a:p>
          <a:endParaRPr lang="ru-RU"/>
        </a:p>
      </dgm:t>
    </dgm:pt>
    <dgm:pt modelId="{AE3F208E-95A8-4CE9-B426-5C412F293A19}" type="sibTrans" cxnId="{4FFF9F12-6019-4106-B19D-A6F946B4C63F}">
      <dgm:prSet/>
      <dgm:spPr/>
      <dgm:t>
        <a:bodyPr/>
        <a:lstStyle/>
        <a:p>
          <a:endParaRPr lang="ru-RU"/>
        </a:p>
      </dgm:t>
    </dgm:pt>
    <dgm:pt modelId="{C463297A-EEE4-4E66-B373-5EA9BD6FE33A}">
      <dgm:prSet phldrT="[Текст]"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1BA36BD0-A356-4696-B190-7505604B9CA9}" type="parTrans" cxnId="{EC4E47D3-DD9A-4102-9A81-CF03192FC4AD}">
      <dgm:prSet/>
      <dgm:spPr/>
      <dgm:t>
        <a:bodyPr/>
        <a:lstStyle/>
        <a:p>
          <a:endParaRPr lang="ru-RU"/>
        </a:p>
      </dgm:t>
    </dgm:pt>
    <dgm:pt modelId="{6250FD51-810B-4075-BEAC-B8F0D5566714}" type="sibTrans" cxnId="{EC4E47D3-DD9A-4102-9A81-CF03192FC4AD}">
      <dgm:prSet/>
      <dgm:spPr/>
      <dgm:t>
        <a:bodyPr/>
        <a:lstStyle/>
        <a:p>
          <a:endParaRPr lang="ru-RU"/>
        </a:p>
      </dgm:t>
    </dgm:pt>
    <dgm:pt modelId="{42FD5578-6863-4B56-9800-9A29CD2DF2BB}">
      <dgm:prSet phldrT="[Текст]"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AB174786-1E7A-466F-974C-3AA9DA2190B9}" type="parTrans" cxnId="{3A1A2F4B-4CD0-4D45-8ECE-E6225098F5D2}">
      <dgm:prSet/>
      <dgm:spPr/>
      <dgm:t>
        <a:bodyPr/>
        <a:lstStyle/>
        <a:p>
          <a:endParaRPr lang="ru-RU"/>
        </a:p>
      </dgm:t>
    </dgm:pt>
    <dgm:pt modelId="{3B9475FB-9451-43CB-B5EF-73445C3DF571}" type="sibTrans" cxnId="{3A1A2F4B-4CD0-4D45-8ECE-E6225098F5D2}">
      <dgm:prSet/>
      <dgm:spPr/>
      <dgm:t>
        <a:bodyPr/>
        <a:lstStyle/>
        <a:p>
          <a:endParaRPr lang="ru-RU"/>
        </a:p>
      </dgm:t>
    </dgm:pt>
    <dgm:pt modelId="{E9E3C9C7-ECA2-40D6-A85B-F85CF7386BB6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0716311A-E288-4C9A-B855-F0AA4FF091C8}" type="parTrans" cxnId="{2E4589CD-36C6-4DDA-AF33-7C0308ADA708}">
      <dgm:prSet/>
      <dgm:spPr/>
      <dgm:t>
        <a:bodyPr/>
        <a:lstStyle/>
        <a:p>
          <a:endParaRPr lang="ru-RU"/>
        </a:p>
      </dgm:t>
    </dgm:pt>
    <dgm:pt modelId="{AAAD9C08-8F4D-42EF-BE2E-F5BB87D96BC1}" type="sibTrans" cxnId="{2E4589CD-36C6-4DDA-AF33-7C0308ADA708}">
      <dgm:prSet/>
      <dgm:spPr/>
      <dgm:t>
        <a:bodyPr/>
        <a:lstStyle/>
        <a:p>
          <a:endParaRPr lang="ru-RU"/>
        </a:p>
      </dgm:t>
    </dgm:pt>
    <dgm:pt modelId="{8610DF78-845D-4ABF-B9F2-FAB422FCBAA6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BA0047BA-7620-423A-A970-0249EE69A059}" type="parTrans" cxnId="{2EC6ADB9-B5B9-42BF-B4A9-058FC6B85F55}">
      <dgm:prSet/>
      <dgm:spPr/>
      <dgm:t>
        <a:bodyPr/>
        <a:lstStyle/>
        <a:p>
          <a:endParaRPr lang="ru-RU"/>
        </a:p>
      </dgm:t>
    </dgm:pt>
    <dgm:pt modelId="{9F663387-F15F-4DE7-86B5-12B9F6492808}" type="sibTrans" cxnId="{2EC6ADB9-B5B9-42BF-B4A9-058FC6B85F55}">
      <dgm:prSet/>
      <dgm:spPr/>
      <dgm:t>
        <a:bodyPr/>
        <a:lstStyle/>
        <a:p>
          <a:endParaRPr lang="ru-RU"/>
        </a:p>
      </dgm:t>
    </dgm:pt>
    <dgm:pt modelId="{4383F7D9-7832-4DC8-A8D2-66A5FBAD6A41}">
      <dgm:prSet phldrT="[Текст]"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A7103989-DF6D-4F6B-93A3-CB1C065F89F6}" type="parTrans" cxnId="{18D1D9CF-C4E6-46F5-84D3-A32C86BF3D84}">
      <dgm:prSet/>
      <dgm:spPr/>
      <dgm:t>
        <a:bodyPr/>
        <a:lstStyle/>
        <a:p>
          <a:endParaRPr lang="ru-RU"/>
        </a:p>
      </dgm:t>
    </dgm:pt>
    <dgm:pt modelId="{A627480E-21FA-4A88-B9DA-C8591223A93C}" type="sibTrans" cxnId="{18D1D9CF-C4E6-46F5-84D3-A32C86BF3D84}">
      <dgm:prSet/>
      <dgm:spPr/>
      <dgm:t>
        <a:bodyPr/>
        <a:lstStyle/>
        <a:p>
          <a:endParaRPr lang="ru-RU"/>
        </a:p>
      </dgm:t>
    </dgm:pt>
    <dgm:pt modelId="{78FA3189-A7E4-4D0B-87DB-C498C1CA042D}">
      <dgm:prSet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D2DF77B8-8C3C-42C0-BB85-1FBFC1434E63}" type="parTrans" cxnId="{366BA1AE-A9FC-48E4-90A5-9433A702571E}">
      <dgm:prSet/>
      <dgm:spPr/>
      <dgm:t>
        <a:bodyPr/>
        <a:lstStyle/>
        <a:p>
          <a:endParaRPr lang="ru-RU"/>
        </a:p>
      </dgm:t>
    </dgm:pt>
    <dgm:pt modelId="{61024EF4-172F-471A-B2CE-FE31C6DD40DC}" type="sibTrans" cxnId="{366BA1AE-A9FC-48E4-90A5-9433A702571E}">
      <dgm:prSet/>
      <dgm:spPr/>
      <dgm:t>
        <a:bodyPr/>
        <a:lstStyle/>
        <a:p>
          <a:endParaRPr lang="ru-RU"/>
        </a:p>
      </dgm:t>
    </dgm:pt>
    <dgm:pt modelId="{F1E243FE-7AC9-4B2F-A560-2A182B385989}">
      <dgm:prSet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959B1DB2-1F8F-47C0-B00A-5203EABD6294}" type="parTrans" cxnId="{EA64F4A4-B803-4B31-B4BD-17D5122530C8}">
      <dgm:prSet/>
      <dgm:spPr/>
      <dgm:t>
        <a:bodyPr/>
        <a:lstStyle/>
        <a:p>
          <a:endParaRPr lang="ru-RU"/>
        </a:p>
      </dgm:t>
    </dgm:pt>
    <dgm:pt modelId="{03D881A7-7165-4054-B536-E6D3A5D4FCEE}" type="sibTrans" cxnId="{EA64F4A4-B803-4B31-B4BD-17D5122530C8}">
      <dgm:prSet/>
      <dgm:spPr/>
      <dgm:t>
        <a:bodyPr/>
        <a:lstStyle/>
        <a:p>
          <a:endParaRPr lang="ru-RU"/>
        </a:p>
      </dgm:t>
    </dgm:pt>
    <dgm:pt modelId="{56F99943-4391-4E3E-9212-A73A5C2F9FF5}">
      <dgm:prSet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637881B7-5818-4A17-983C-23E5E3C6541B}" type="parTrans" cxnId="{E7F36412-3929-4801-B461-CF44929B884F}">
      <dgm:prSet/>
      <dgm:spPr/>
      <dgm:t>
        <a:bodyPr/>
        <a:lstStyle/>
        <a:p>
          <a:endParaRPr lang="ru-RU"/>
        </a:p>
      </dgm:t>
    </dgm:pt>
    <dgm:pt modelId="{41E5BCFB-9371-4A70-8849-2366974ACFCD}" type="sibTrans" cxnId="{E7F36412-3929-4801-B461-CF44929B884F}">
      <dgm:prSet/>
      <dgm:spPr/>
      <dgm:t>
        <a:bodyPr/>
        <a:lstStyle/>
        <a:p>
          <a:endParaRPr lang="ru-RU"/>
        </a:p>
      </dgm:t>
    </dgm:pt>
    <dgm:pt modelId="{F9EAA0C6-438B-4719-B11F-E776F64B9680}">
      <dgm:prSet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111CE0AF-D4D5-4CDE-88B9-7C47CE7493D6}" type="parTrans" cxnId="{C3B3183A-2F3B-4F45-8F24-07491B1E2D14}">
      <dgm:prSet/>
      <dgm:spPr/>
      <dgm:t>
        <a:bodyPr/>
        <a:lstStyle/>
        <a:p>
          <a:endParaRPr lang="ru-RU"/>
        </a:p>
      </dgm:t>
    </dgm:pt>
    <dgm:pt modelId="{37E42835-EA37-4CC2-AD90-CD9F463A8522}" type="sibTrans" cxnId="{C3B3183A-2F3B-4F45-8F24-07491B1E2D14}">
      <dgm:prSet/>
      <dgm:spPr/>
      <dgm:t>
        <a:bodyPr/>
        <a:lstStyle/>
        <a:p>
          <a:endParaRPr lang="ru-RU"/>
        </a:p>
      </dgm:t>
    </dgm:pt>
    <dgm:pt modelId="{4709997D-5A81-4844-819F-CAADEEEA35D3}">
      <dgm:prSet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0EAB1A2F-CBB5-499F-94ED-DBE782D1325B}" type="parTrans" cxnId="{2BAB8268-FC74-4472-B3B7-F2215259EB42}">
      <dgm:prSet/>
      <dgm:spPr/>
      <dgm:t>
        <a:bodyPr/>
        <a:lstStyle/>
        <a:p>
          <a:endParaRPr lang="ru-RU"/>
        </a:p>
      </dgm:t>
    </dgm:pt>
    <dgm:pt modelId="{B320F4E9-1537-455F-999C-06AED2139349}" type="sibTrans" cxnId="{2BAB8268-FC74-4472-B3B7-F2215259EB42}">
      <dgm:prSet/>
      <dgm:spPr/>
      <dgm:t>
        <a:bodyPr/>
        <a:lstStyle/>
        <a:p>
          <a:endParaRPr lang="ru-RU"/>
        </a:p>
      </dgm:t>
    </dgm:pt>
    <dgm:pt modelId="{AC702DE4-8133-4A45-9FB6-B9ED0F45B602}">
      <dgm:prSet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5C45457D-4259-44EC-B440-33F0A1872432}" type="parTrans" cxnId="{2851F948-E786-46C7-8D0E-D53FC14737D6}">
      <dgm:prSet/>
      <dgm:spPr/>
      <dgm:t>
        <a:bodyPr/>
        <a:lstStyle/>
        <a:p>
          <a:endParaRPr lang="ru-RU"/>
        </a:p>
      </dgm:t>
    </dgm:pt>
    <dgm:pt modelId="{9104292A-A8C0-42A1-A762-10623176FA1D}" type="sibTrans" cxnId="{2851F948-E786-46C7-8D0E-D53FC14737D6}">
      <dgm:prSet/>
      <dgm:spPr/>
      <dgm:t>
        <a:bodyPr/>
        <a:lstStyle/>
        <a:p>
          <a:endParaRPr lang="ru-RU"/>
        </a:p>
      </dgm:t>
    </dgm:pt>
    <dgm:pt modelId="{CBD98FA7-C08F-4008-A39E-889A6C9F09B6}">
      <dgm:prSet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E269D9BF-B669-48DB-9155-3262924906D8}" type="parTrans" cxnId="{62BBCD39-30A9-487E-B310-C0EADA4A78F7}">
      <dgm:prSet/>
      <dgm:spPr/>
      <dgm:t>
        <a:bodyPr/>
        <a:lstStyle/>
        <a:p>
          <a:endParaRPr lang="ru-RU"/>
        </a:p>
      </dgm:t>
    </dgm:pt>
    <dgm:pt modelId="{7DEB6739-190D-4E3E-8075-754E64CA9135}" type="sibTrans" cxnId="{62BBCD39-30A9-487E-B310-C0EADA4A78F7}">
      <dgm:prSet/>
      <dgm:spPr/>
      <dgm:t>
        <a:bodyPr/>
        <a:lstStyle/>
        <a:p>
          <a:endParaRPr lang="ru-RU"/>
        </a:p>
      </dgm:t>
    </dgm:pt>
    <dgm:pt modelId="{E307832A-EFFF-4DBA-9DE9-C770998033F3}">
      <dgm:prSet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CDEDE87C-1D1B-428E-9C5E-6B29430DB4B4}" type="parTrans" cxnId="{FD63C53B-A42E-4CED-8A32-F246D1F72660}">
      <dgm:prSet/>
      <dgm:spPr/>
      <dgm:t>
        <a:bodyPr/>
        <a:lstStyle/>
        <a:p>
          <a:endParaRPr lang="ru-RU"/>
        </a:p>
      </dgm:t>
    </dgm:pt>
    <dgm:pt modelId="{66FF83C5-270C-4856-871E-69371636277A}" type="sibTrans" cxnId="{FD63C53B-A42E-4CED-8A32-F246D1F72660}">
      <dgm:prSet/>
      <dgm:spPr/>
      <dgm:t>
        <a:bodyPr/>
        <a:lstStyle/>
        <a:p>
          <a:endParaRPr lang="ru-RU"/>
        </a:p>
      </dgm:t>
    </dgm:pt>
    <dgm:pt modelId="{C6081659-3B88-4E75-AFBA-AD10DF15186D}">
      <dgm:prSet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F228B4DA-CA4E-4F06-9491-06A0B4011A24}" type="parTrans" cxnId="{2BAFF4A3-AB5B-4F62-AF4C-55D18BF98BEB}">
      <dgm:prSet/>
      <dgm:spPr/>
      <dgm:t>
        <a:bodyPr/>
        <a:lstStyle/>
        <a:p>
          <a:endParaRPr lang="ru-RU"/>
        </a:p>
      </dgm:t>
    </dgm:pt>
    <dgm:pt modelId="{F8E5E806-F946-4B20-AF5A-49705BD40292}" type="sibTrans" cxnId="{2BAFF4A3-AB5B-4F62-AF4C-55D18BF98BEB}">
      <dgm:prSet/>
      <dgm:spPr/>
      <dgm:t>
        <a:bodyPr/>
        <a:lstStyle/>
        <a:p>
          <a:endParaRPr lang="ru-RU"/>
        </a:p>
      </dgm:t>
    </dgm:pt>
    <dgm:pt modelId="{CEE43CB4-56E2-4FBF-ACB7-17FF416BC688}" type="pres">
      <dgm:prSet presAssocID="{5988DF9A-2B84-428A-8DB7-CEDB4306A2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AC0EBE-FAEC-4722-B89A-152FB147B556}" type="pres">
      <dgm:prSet presAssocID="{024A3CB6-CC3A-4602-A8D5-17D511272AAE}" presName="hierRoot1" presStyleCnt="0"/>
      <dgm:spPr/>
    </dgm:pt>
    <dgm:pt modelId="{C46A83CC-A091-4D1A-A65C-8B7F252E4222}" type="pres">
      <dgm:prSet presAssocID="{024A3CB6-CC3A-4602-A8D5-17D511272AAE}" presName="composite" presStyleCnt="0"/>
      <dgm:spPr/>
    </dgm:pt>
    <dgm:pt modelId="{8CE2941B-B281-4C78-90E9-3E8D663CAD2D}" type="pres">
      <dgm:prSet presAssocID="{024A3CB6-CC3A-4602-A8D5-17D511272AAE}" presName="background" presStyleLbl="node0" presStyleIdx="0" presStyleCnt="1"/>
      <dgm:spPr/>
    </dgm:pt>
    <dgm:pt modelId="{0AAA07F5-DC03-4876-A8E4-FE1AD74F9F91}" type="pres">
      <dgm:prSet presAssocID="{024A3CB6-CC3A-4602-A8D5-17D511272AAE}" presName="text" presStyleLbl="fgAcc0" presStyleIdx="0" presStyleCnt="1">
        <dgm:presLayoutVars>
          <dgm:chPref val="3"/>
        </dgm:presLayoutVars>
      </dgm:prSet>
      <dgm:spPr/>
    </dgm:pt>
    <dgm:pt modelId="{C85B6A59-DBF8-4764-970A-99900270E238}" type="pres">
      <dgm:prSet presAssocID="{024A3CB6-CC3A-4602-A8D5-17D511272AAE}" presName="hierChild2" presStyleCnt="0"/>
      <dgm:spPr/>
    </dgm:pt>
    <dgm:pt modelId="{05FB24E9-610F-41D8-AB45-DC1EAAF5AB2E}" type="pres">
      <dgm:prSet presAssocID="{1BA36BD0-A356-4696-B190-7505604B9CA9}" presName="Name10" presStyleLbl="parChTrans1D2" presStyleIdx="0" presStyleCnt="2"/>
      <dgm:spPr/>
    </dgm:pt>
    <dgm:pt modelId="{CDF9F51A-5287-4A18-85CB-B6E25E823297}" type="pres">
      <dgm:prSet presAssocID="{C463297A-EEE4-4E66-B373-5EA9BD6FE33A}" presName="hierRoot2" presStyleCnt="0"/>
      <dgm:spPr/>
    </dgm:pt>
    <dgm:pt modelId="{E03F7B45-5EB6-4381-B97C-E0ABA691F342}" type="pres">
      <dgm:prSet presAssocID="{C463297A-EEE4-4E66-B373-5EA9BD6FE33A}" presName="composite2" presStyleCnt="0"/>
      <dgm:spPr/>
    </dgm:pt>
    <dgm:pt modelId="{20DF5DE2-C6DD-45F7-AE18-923764898A7A}" type="pres">
      <dgm:prSet presAssocID="{C463297A-EEE4-4E66-B373-5EA9BD6FE33A}" presName="background2" presStyleLbl="node2" presStyleIdx="0" presStyleCnt="2"/>
      <dgm:spPr/>
    </dgm:pt>
    <dgm:pt modelId="{1D30B6BD-140E-4A91-A178-12F687B726F2}" type="pres">
      <dgm:prSet presAssocID="{C463297A-EEE4-4E66-B373-5EA9BD6FE33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8C3179-DEDA-484C-87D2-0DE7A2BFD87B}" type="pres">
      <dgm:prSet presAssocID="{C463297A-EEE4-4E66-B373-5EA9BD6FE33A}" presName="hierChild3" presStyleCnt="0"/>
      <dgm:spPr/>
    </dgm:pt>
    <dgm:pt modelId="{A9E7BE78-8D71-4476-B16A-5D2582A6E926}" type="pres">
      <dgm:prSet presAssocID="{AB174786-1E7A-466F-974C-3AA9DA2190B9}" presName="Name17" presStyleLbl="parChTrans1D3" presStyleIdx="0" presStyleCnt="4"/>
      <dgm:spPr/>
    </dgm:pt>
    <dgm:pt modelId="{40D8A207-8C43-4F91-BF7C-D3CCA0AA8796}" type="pres">
      <dgm:prSet presAssocID="{42FD5578-6863-4B56-9800-9A29CD2DF2BB}" presName="hierRoot3" presStyleCnt="0"/>
      <dgm:spPr/>
    </dgm:pt>
    <dgm:pt modelId="{2118B842-7060-4BC0-AAE8-783FEC2CEC4C}" type="pres">
      <dgm:prSet presAssocID="{42FD5578-6863-4B56-9800-9A29CD2DF2BB}" presName="composite3" presStyleCnt="0"/>
      <dgm:spPr/>
    </dgm:pt>
    <dgm:pt modelId="{D4F7F356-3231-4E5B-BBBE-ACD7188F7458}" type="pres">
      <dgm:prSet presAssocID="{42FD5578-6863-4B56-9800-9A29CD2DF2BB}" presName="background3" presStyleLbl="node3" presStyleIdx="0" presStyleCnt="4"/>
      <dgm:spPr/>
    </dgm:pt>
    <dgm:pt modelId="{7916529C-AED6-40D8-82E2-35553599C0A0}" type="pres">
      <dgm:prSet presAssocID="{42FD5578-6863-4B56-9800-9A29CD2DF2BB}" presName="text3" presStyleLbl="fgAcc3" presStyleIdx="0" presStyleCnt="4">
        <dgm:presLayoutVars>
          <dgm:chPref val="3"/>
        </dgm:presLayoutVars>
      </dgm:prSet>
      <dgm:spPr/>
    </dgm:pt>
    <dgm:pt modelId="{AE653338-6EBA-43E1-96CD-881C577C4407}" type="pres">
      <dgm:prSet presAssocID="{42FD5578-6863-4B56-9800-9A29CD2DF2BB}" presName="hierChild4" presStyleCnt="0"/>
      <dgm:spPr/>
    </dgm:pt>
    <dgm:pt modelId="{F20C9648-6ACE-4E2F-9BE4-3289799FF91F}" type="pres">
      <dgm:prSet presAssocID="{959B1DB2-1F8F-47C0-B00A-5203EABD6294}" presName="Name23" presStyleLbl="parChTrans1D4" presStyleIdx="0" presStyleCnt="8"/>
      <dgm:spPr/>
    </dgm:pt>
    <dgm:pt modelId="{024870B1-60E5-479E-83E7-ABF393473A91}" type="pres">
      <dgm:prSet presAssocID="{F1E243FE-7AC9-4B2F-A560-2A182B385989}" presName="hierRoot4" presStyleCnt="0"/>
      <dgm:spPr/>
    </dgm:pt>
    <dgm:pt modelId="{A16FD0E0-BF4B-4215-9066-E59E167EB5CA}" type="pres">
      <dgm:prSet presAssocID="{F1E243FE-7AC9-4B2F-A560-2A182B385989}" presName="composite4" presStyleCnt="0"/>
      <dgm:spPr/>
    </dgm:pt>
    <dgm:pt modelId="{C1A55537-C340-4335-A489-90226FCBD5CA}" type="pres">
      <dgm:prSet presAssocID="{F1E243FE-7AC9-4B2F-A560-2A182B385989}" presName="background4" presStyleLbl="node4" presStyleIdx="0" presStyleCnt="8"/>
      <dgm:spPr/>
    </dgm:pt>
    <dgm:pt modelId="{F1DDB4F7-FA32-4D44-8097-B1DFB7B679FE}" type="pres">
      <dgm:prSet presAssocID="{F1E243FE-7AC9-4B2F-A560-2A182B385989}" presName="text4" presStyleLbl="fgAcc4" presStyleIdx="0" presStyleCnt="8">
        <dgm:presLayoutVars>
          <dgm:chPref val="3"/>
        </dgm:presLayoutVars>
      </dgm:prSet>
      <dgm:spPr/>
    </dgm:pt>
    <dgm:pt modelId="{C7355C2F-92D3-407C-A8D3-D0C9F336D052}" type="pres">
      <dgm:prSet presAssocID="{F1E243FE-7AC9-4B2F-A560-2A182B385989}" presName="hierChild5" presStyleCnt="0"/>
      <dgm:spPr/>
    </dgm:pt>
    <dgm:pt modelId="{1ED2B964-1993-4F61-B028-092A8A9DBACF}" type="pres">
      <dgm:prSet presAssocID="{637881B7-5818-4A17-983C-23E5E3C6541B}" presName="Name23" presStyleLbl="parChTrans1D4" presStyleIdx="1" presStyleCnt="8"/>
      <dgm:spPr/>
    </dgm:pt>
    <dgm:pt modelId="{022483DF-2F50-42B5-B988-DB1A678E369F}" type="pres">
      <dgm:prSet presAssocID="{56F99943-4391-4E3E-9212-A73A5C2F9FF5}" presName="hierRoot4" presStyleCnt="0"/>
      <dgm:spPr/>
    </dgm:pt>
    <dgm:pt modelId="{669F9099-8E3A-42DD-87E8-DE578347A68B}" type="pres">
      <dgm:prSet presAssocID="{56F99943-4391-4E3E-9212-A73A5C2F9FF5}" presName="composite4" presStyleCnt="0"/>
      <dgm:spPr/>
    </dgm:pt>
    <dgm:pt modelId="{6AE5C88F-492A-44AE-B63D-007770E32154}" type="pres">
      <dgm:prSet presAssocID="{56F99943-4391-4E3E-9212-A73A5C2F9FF5}" presName="background4" presStyleLbl="node4" presStyleIdx="1" presStyleCnt="8"/>
      <dgm:spPr/>
    </dgm:pt>
    <dgm:pt modelId="{1D9C35AA-962C-41D5-97A9-DB31248888F5}" type="pres">
      <dgm:prSet presAssocID="{56F99943-4391-4E3E-9212-A73A5C2F9FF5}" presName="text4" presStyleLbl="fgAcc4" presStyleIdx="1" presStyleCnt="8">
        <dgm:presLayoutVars>
          <dgm:chPref val="3"/>
        </dgm:presLayoutVars>
      </dgm:prSet>
      <dgm:spPr/>
    </dgm:pt>
    <dgm:pt modelId="{53C2DA3A-865E-41FA-A921-D7138380AEDC}" type="pres">
      <dgm:prSet presAssocID="{56F99943-4391-4E3E-9212-A73A5C2F9FF5}" presName="hierChild5" presStyleCnt="0"/>
      <dgm:spPr/>
    </dgm:pt>
    <dgm:pt modelId="{9563B0C8-C668-42B7-A2DF-A1B6FC4C47A3}" type="pres">
      <dgm:prSet presAssocID="{0716311A-E288-4C9A-B855-F0AA4FF091C8}" presName="Name17" presStyleLbl="parChTrans1D3" presStyleIdx="1" presStyleCnt="4"/>
      <dgm:spPr/>
    </dgm:pt>
    <dgm:pt modelId="{A4359A4C-8F9A-468B-A87A-EE0E6D4ED32B}" type="pres">
      <dgm:prSet presAssocID="{E9E3C9C7-ECA2-40D6-A85B-F85CF7386BB6}" presName="hierRoot3" presStyleCnt="0"/>
      <dgm:spPr/>
    </dgm:pt>
    <dgm:pt modelId="{0E043979-E097-481A-9236-31A1ED50E0CF}" type="pres">
      <dgm:prSet presAssocID="{E9E3C9C7-ECA2-40D6-A85B-F85CF7386BB6}" presName="composite3" presStyleCnt="0"/>
      <dgm:spPr/>
    </dgm:pt>
    <dgm:pt modelId="{2596A8DD-3E26-46BA-926D-D7C47ACA0A89}" type="pres">
      <dgm:prSet presAssocID="{E9E3C9C7-ECA2-40D6-A85B-F85CF7386BB6}" presName="background3" presStyleLbl="node3" presStyleIdx="1" presStyleCnt="4"/>
      <dgm:spPr/>
    </dgm:pt>
    <dgm:pt modelId="{4A1D3240-B5C2-4DB2-A9D8-270965FC1DCC}" type="pres">
      <dgm:prSet presAssocID="{E9E3C9C7-ECA2-40D6-A85B-F85CF7386BB6}" presName="text3" presStyleLbl="fgAcc3" presStyleIdx="1" presStyleCnt="4">
        <dgm:presLayoutVars>
          <dgm:chPref val="3"/>
        </dgm:presLayoutVars>
      </dgm:prSet>
      <dgm:spPr/>
    </dgm:pt>
    <dgm:pt modelId="{99CE4824-08F3-450B-BDEC-999DE59205EF}" type="pres">
      <dgm:prSet presAssocID="{E9E3C9C7-ECA2-40D6-A85B-F85CF7386BB6}" presName="hierChild4" presStyleCnt="0"/>
      <dgm:spPr/>
    </dgm:pt>
    <dgm:pt modelId="{C35FFC68-7AA7-45DA-90C6-4FBA2AB52F02}" type="pres">
      <dgm:prSet presAssocID="{111CE0AF-D4D5-4CDE-88B9-7C47CE7493D6}" presName="Name23" presStyleLbl="parChTrans1D4" presStyleIdx="2" presStyleCnt="8"/>
      <dgm:spPr/>
    </dgm:pt>
    <dgm:pt modelId="{8846FA4C-0283-4F4D-AB87-526B59D3F9C1}" type="pres">
      <dgm:prSet presAssocID="{F9EAA0C6-438B-4719-B11F-E776F64B9680}" presName="hierRoot4" presStyleCnt="0"/>
      <dgm:spPr/>
    </dgm:pt>
    <dgm:pt modelId="{85DA5611-DA0A-4B9F-BC59-E7AAA47B5C3B}" type="pres">
      <dgm:prSet presAssocID="{F9EAA0C6-438B-4719-B11F-E776F64B9680}" presName="composite4" presStyleCnt="0"/>
      <dgm:spPr/>
    </dgm:pt>
    <dgm:pt modelId="{BFE56E5F-5236-4BDC-B7A2-54A93DCB2DB0}" type="pres">
      <dgm:prSet presAssocID="{F9EAA0C6-438B-4719-B11F-E776F64B9680}" presName="background4" presStyleLbl="node4" presStyleIdx="2" presStyleCnt="8"/>
      <dgm:spPr/>
    </dgm:pt>
    <dgm:pt modelId="{4C2A3130-A798-4171-B411-741B335A0DB3}" type="pres">
      <dgm:prSet presAssocID="{F9EAA0C6-438B-4719-B11F-E776F64B9680}" presName="text4" presStyleLbl="fgAcc4" presStyleIdx="2" presStyleCnt="8">
        <dgm:presLayoutVars>
          <dgm:chPref val="3"/>
        </dgm:presLayoutVars>
      </dgm:prSet>
      <dgm:spPr/>
    </dgm:pt>
    <dgm:pt modelId="{01E64D0A-48D8-4DBC-9FFF-83ABA782038D}" type="pres">
      <dgm:prSet presAssocID="{F9EAA0C6-438B-4719-B11F-E776F64B9680}" presName="hierChild5" presStyleCnt="0"/>
      <dgm:spPr/>
    </dgm:pt>
    <dgm:pt modelId="{74D5DBF6-ED39-48EC-B4C4-D47CE0616C8C}" type="pres">
      <dgm:prSet presAssocID="{0EAB1A2F-CBB5-499F-94ED-DBE782D1325B}" presName="Name23" presStyleLbl="parChTrans1D4" presStyleIdx="3" presStyleCnt="8"/>
      <dgm:spPr/>
    </dgm:pt>
    <dgm:pt modelId="{CF3F9574-3AE2-4133-B682-2BAE58EFF97D}" type="pres">
      <dgm:prSet presAssocID="{4709997D-5A81-4844-819F-CAADEEEA35D3}" presName="hierRoot4" presStyleCnt="0"/>
      <dgm:spPr/>
    </dgm:pt>
    <dgm:pt modelId="{EBAE1BE0-0632-4171-806A-299A367C7C61}" type="pres">
      <dgm:prSet presAssocID="{4709997D-5A81-4844-819F-CAADEEEA35D3}" presName="composite4" presStyleCnt="0"/>
      <dgm:spPr/>
    </dgm:pt>
    <dgm:pt modelId="{E4E2FE78-0763-4EDD-9924-804E30937D5E}" type="pres">
      <dgm:prSet presAssocID="{4709997D-5A81-4844-819F-CAADEEEA35D3}" presName="background4" presStyleLbl="node4" presStyleIdx="3" presStyleCnt="8"/>
      <dgm:spPr/>
    </dgm:pt>
    <dgm:pt modelId="{F120A485-5BE7-49DC-8BEF-B78FF0BAC774}" type="pres">
      <dgm:prSet presAssocID="{4709997D-5A81-4844-819F-CAADEEEA35D3}" presName="text4" presStyleLbl="fgAcc4" presStyleIdx="3" presStyleCnt="8">
        <dgm:presLayoutVars>
          <dgm:chPref val="3"/>
        </dgm:presLayoutVars>
      </dgm:prSet>
      <dgm:spPr/>
    </dgm:pt>
    <dgm:pt modelId="{C289E4AD-20C0-4339-B7B1-431D4327C505}" type="pres">
      <dgm:prSet presAssocID="{4709997D-5A81-4844-819F-CAADEEEA35D3}" presName="hierChild5" presStyleCnt="0"/>
      <dgm:spPr/>
    </dgm:pt>
    <dgm:pt modelId="{CE99791E-F920-4B95-8BA3-EE69488E99A8}" type="pres">
      <dgm:prSet presAssocID="{BA0047BA-7620-423A-A970-0249EE69A059}" presName="Name10" presStyleLbl="parChTrans1D2" presStyleIdx="1" presStyleCnt="2"/>
      <dgm:spPr/>
    </dgm:pt>
    <dgm:pt modelId="{44157F80-A3A1-46D8-988A-8872543A02DC}" type="pres">
      <dgm:prSet presAssocID="{8610DF78-845D-4ABF-B9F2-FAB422FCBAA6}" presName="hierRoot2" presStyleCnt="0"/>
      <dgm:spPr/>
    </dgm:pt>
    <dgm:pt modelId="{9D707031-0A39-4E36-A7C4-01D561FF951F}" type="pres">
      <dgm:prSet presAssocID="{8610DF78-845D-4ABF-B9F2-FAB422FCBAA6}" presName="composite2" presStyleCnt="0"/>
      <dgm:spPr/>
    </dgm:pt>
    <dgm:pt modelId="{099B73C9-7FFB-44C6-9FEC-875B4C7D0086}" type="pres">
      <dgm:prSet presAssocID="{8610DF78-845D-4ABF-B9F2-FAB422FCBAA6}" presName="background2" presStyleLbl="node2" presStyleIdx="1" presStyleCnt="2"/>
      <dgm:spPr/>
    </dgm:pt>
    <dgm:pt modelId="{F0D9B91F-FAD9-4D0F-BBD2-AD2CC7175004}" type="pres">
      <dgm:prSet presAssocID="{8610DF78-845D-4ABF-B9F2-FAB422FCBAA6}" presName="text2" presStyleLbl="fgAcc2" presStyleIdx="1" presStyleCnt="2">
        <dgm:presLayoutVars>
          <dgm:chPref val="3"/>
        </dgm:presLayoutVars>
      </dgm:prSet>
      <dgm:spPr/>
    </dgm:pt>
    <dgm:pt modelId="{5433E126-FBA2-4C9C-A67E-59BEECE425D7}" type="pres">
      <dgm:prSet presAssocID="{8610DF78-845D-4ABF-B9F2-FAB422FCBAA6}" presName="hierChild3" presStyleCnt="0"/>
      <dgm:spPr/>
    </dgm:pt>
    <dgm:pt modelId="{538BD7F8-AE66-465E-9366-98842FFB428D}" type="pres">
      <dgm:prSet presAssocID="{A7103989-DF6D-4F6B-93A3-CB1C065F89F6}" presName="Name17" presStyleLbl="parChTrans1D3" presStyleIdx="2" presStyleCnt="4"/>
      <dgm:spPr/>
    </dgm:pt>
    <dgm:pt modelId="{F1CB343F-7619-463E-AC25-5265659E3256}" type="pres">
      <dgm:prSet presAssocID="{4383F7D9-7832-4DC8-A8D2-66A5FBAD6A41}" presName="hierRoot3" presStyleCnt="0"/>
      <dgm:spPr/>
    </dgm:pt>
    <dgm:pt modelId="{6AC9F2FB-9093-433A-A8F1-D6B65C01538D}" type="pres">
      <dgm:prSet presAssocID="{4383F7D9-7832-4DC8-A8D2-66A5FBAD6A41}" presName="composite3" presStyleCnt="0"/>
      <dgm:spPr/>
    </dgm:pt>
    <dgm:pt modelId="{A9CBD5DD-CD02-47C9-9D13-CC5659A08D12}" type="pres">
      <dgm:prSet presAssocID="{4383F7D9-7832-4DC8-A8D2-66A5FBAD6A41}" presName="background3" presStyleLbl="node3" presStyleIdx="2" presStyleCnt="4"/>
      <dgm:spPr/>
    </dgm:pt>
    <dgm:pt modelId="{93B9F90C-13B7-484F-9A39-A4B343C7E85E}" type="pres">
      <dgm:prSet presAssocID="{4383F7D9-7832-4DC8-A8D2-66A5FBAD6A41}" presName="text3" presStyleLbl="fgAcc3" presStyleIdx="2" presStyleCnt="4">
        <dgm:presLayoutVars>
          <dgm:chPref val="3"/>
        </dgm:presLayoutVars>
      </dgm:prSet>
      <dgm:spPr/>
    </dgm:pt>
    <dgm:pt modelId="{B8551DA5-2E8B-45B1-8DBE-DE2F92FE8D94}" type="pres">
      <dgm:prSet presAssocID="{4383F7D9-7832-4DC8-A8D2-66A5FBAD6A41}" presName="hierChild4" presStyleCnt="0"/>
      <dgm:spPr/>
    </dgm:pt>
    <dgm:pt modelId="{FE409441-0A9A-48EE-AF7C-DDED3621B78A}" type="pres">
      <dgm:prSet presAssocID="{5C45457D-4259-44EC-B440-33F0A1872432}" presName="Name23" presStyleLbl="parChTrans1D4" presStyleIdx="4" presStyleCnt="8"/>
      <dgm:spPr/>
    </dgm:pt>
    <dgm:pt modelId="{CA9758B7-DB98-4155-97F0-E50A2923845E}" type="pres">
      <dgm:prSet presAssocID="{AC702DE4-8133-4A45-9FB6-B9ED0F45B602}" presName="hierRoot4" presStyleCnt="0"/>
      <dgm:spPr/>
    </dgm:pt>
    <dgm:pt modelId="{FF0777FF-FD46-40A9-833A-9BA0B44BCC65}" type="pres">
      <dgm:prSet presAssocID="{AC702DE4-8133-4A45-9FB6-B9ED0F45B602}" presName="composite4" presStyleCnt="0"/>
      <dgm:spPr/>
    </dgm:pt>
    <dgm:pt modelId="{9AC588E5-31BC-4C03-99A0-3F15F832B718}" type="pres">
      <dgm:prSet presAssocID="{AC702DE4-8133-4A45-9FB6-B9ED0F45B602}" presName="background4" presStyleLbl="node4" presStyleIdx="4" presStyleCnt="8"/>
      <dgm:spPr/>
    </dgm:pt>
    <dgm:pt modelId="{19FF10F2-C7B7-4DBE-9DCD-5426C4C360AF}" type="pres">
      <dgm:prSet presAssocID="{AC702DE4-8133-4A45-9FB6-B9ED0F45B602}" presName="text4" presStyleLbl="fgAcc4" presStyleIdx="4" presStyleCnt="8">
        <dgm:presLayoutVars>
          <dgm:chPref val="3"/>
        </dgm:presLayoutVars>
      </dgm:prSet>
      <dgm:spPr/>
    </dgm:pt>
    <dgm:pt modelId="{25B21396-38A6-4219-B35F-9AE94900AEFE}" type="pres">
      <dgm:prSet presAssocID="{AC702DE4-8133-4A45-9FB6-B9ED0F45B602}" presName="hierChild5" presStyleCnt="0"/>
      <dgm:spPr/>
    </dgm:pt>
    <dgm:pt modelId="{D96B4B21-A829-4BE9-A61B-6885A98700DE}" type="pres">
      <dgm:prSet presAssocID="{E269D9BF-B669-48DB-9155-3262924906D8}" presName="Name23" presStyleLbl="parChTrans1D4" presStyleIdx="5" presStyleCnt="8"/>
      <dgm:spPr/>
    </dgm:pt>
    <dgm:pt modelId="{2890689E-ACF9-4FFA-A797-EBCDC0A1C849}" type="pres">
      <dgm:prSet presAssocID="{CBD98FA7-C08F-4008-A39E-889A6C9F09B6}" presName="hierRoot4" presStyleCnt="0"/>
      <dgm:spPr/>
    </dgm:pt>
    <dgm:pt modelId="{5DE27C4A-280F-4491-9410-0C469769993F}" type="pres">
      <dgm:prSet presAssocID="{CBD98FA7-C08F-4008-A39E-889A6C9F09B6}" presName="composite4" presStyleCnt="0"/>
      <dgm:spPr/>
    </dgm:pt>
    <dgm:pt modelId="{96C85876-B004-4983-8AB9-99CCB7326569}" type="pres">
      <dgm:prSet presAssocID="{CBD98FA7-C08F-4008-A39E-889A6C9F09B6}" presName="background4" presStyleLbl="node4" presStyleIdx="5" presStyleCnt="8"/>
      <dgm:spPr/>
    </dgm:pt>
    <dgm:pt modelId="{68AE06C1-5694-4064-8709-A9FB0C50A783}" type="pres">
      <dgm:prSet presAssocID="{CBD98FA7-C08F-4008-A39E-889A6C9F09B6}" presName="text4" presStyleLbl="fgAcc4" presStyleIdx="5" presStyleCnt="8">
        <dgm:presLayoutVars>
          <dgm:chPref val="3"/>
        </dgm:presLayoutVars>
      </dgm:prSet>
      <dgm:spPr/>
    </dgm:pt>
    <dgm:pt modelId="{3E210882-5484-4C14-9256-702D8132A01C}" type="pres">
      <dgm:prSet presAssocID="{CBD98FA7-C08F-4008-A39E-889A6C9F09B6}" presName="hierChild5" presStyleCnt="0"/>
      <dgm:spPr/>
    </dgm:pt>
    <dgm:pt modelId="{91B2CECB-E1F0-4E60-BFE5-D93DD80A640E}" type="pres">
      <dgm:prSet presAssocID="{D2DF77B8-8C3C-42C0-BB85-1FBFC1434E63}" presName="Name17" presStyleLbl="parChTrans1D3" presStyleIdx="3" presStyleCnt="4"/>
      <dgm:spPr/>
    </dgm:pt>
    <dgm:pt modelId="{B13618D8-54A9-4500-BDDB-3742EF6A5D7C}" type="pres">
      <dgm:prSet presAssocID="{78FA3189-A7E4-4D0B-87DB-C498C1CA042D}" presName="hierRoot3" presStyleCnt="0"/>
      <dgm:spPr/>
    </dgm:pt>
    <dgm:pt modelId="{C6DA09E2-51F1-4F90-9839-F2CD8C73E68A}" type="pres">
      <dgm:prSet presAssocID="{78FA3189-A7E4-4D0B-87DB-C498C1CA042D}" presName="composite3" presStyleCnt="0"/>
      <dgm:spPr/>
    </dgm:pt>
    <dgm:pt modelId="{096A7016-5AC8-4D9B-ACB1-923F4AC8C773}" type="pres">
      <dgm:prSet presAssocID="{78FA3189-A7E4-4D0B-87DB-C498C1CA042D}" presName="background3" presStyleLbl="node3" presStyleIdx="3" presStyleCnt="4"/>
      <dgm:spPr/>
    </dgm:pt>
    <dgm:pt modelId="{2F689620-42EE-47D4-AB23-42286D04961C}" type="pres">
      <dgm:prSet presAssocID="{78FA3189-A7E4-4D0B-87DB-C498C1CA042D}" presName="text3" presStyleLbl="fgAcc3" presStyleIdx="3" presStyleCnt="4">
        <dgm:presLayoutVars>
          <dgm:chPref val="3"/>
        </dgm:presLayoutVars>
      </dgm:prSet>
      <dgm:spPr/>
    </dgm:pt>
    <dgm:pt modelId="{4B7C52F8-1989-46E6-AE76-205E86DADA51}" type="pres">
      <dgm:prSet presAssocID="{78FA3189-A7E4-4D0B-87DB-C498C1CA042D}" presName="hierChild4" presStyleCnt="0"/>
      <dgm:spPr/>
    </dgm:pt>
    <dgm:pt modelId="{565FE821-2231-4B52-93F0-A8F67A60B7FB}" type="pres">
      <dgm:prSet presAssocID="{CDEDE87C-1D1B-428E-9C5E-6B29430DB4B4}" presName="Name23" presStyleLbl="parChTrans1D4" presStyleIdx="6" presStyleCnt="8"/>
      <dgm:spPr/>
    </dgm:pt>
    <dgm:pt modelId="{D320D40B-8174-4409-BBB0-AFA1CCF8FF57}" type="pres">
      <dgm:prSet presAssocID="{E307832A-EFFF-4DBA-9DE9-C770998033F3}" presName="hierRoot4" presStyleCnt="0"/>
      <dgm:spPr/>
    </dgm:pt>
    <dgm:pt modelId="{57E592C8-966E-4FAC-A5A2-1BAEFD264C84}" type="pres">
      <dgm:prSet presAssocID="{E307832A-EFFF-4DBA-9DE9-C770998033F3}" presName="composite4" presStyleCnt="0"/>
      <dgm:spPr/>
    </dgm:pt>
    <dgm:pt modelId="{ECAA28A8-A459-466C-9C61-A3ABF5574909}" type="pres">
      <dgm:prSet presAssocID="{E307832A-EFFF-4DBA-9DE9-C770998033F3}" presName="background4" presStyleLbl="node4" presStyleIdx="6" presStyleCnt="8"/>
      <dgm:spPr/>
    </dgm:pt>
    <dgm:pt modelId="{E3FA2C0F-67D5-401E-9813-CA7233AE5409}" type="pres">
      <dgm:prSet presAssocID="{E307832A-EFFF-4DBA-9DE9-C770998033F3}" presName="text4" presStyleLbl="fgAcc4" presStyleIdx="6" presStyleCnt="8">
        <dgm:presLayoutVars>
          <dgm:chPref val="3"/>
        </dgm:presLayoutVars>
      </dgm:prSet>
      <dgm:spPr/>
    </dgm:pt>
    <dgm:pt modelId="{31004C99-FEA8-41D6-9F74-DC4DD30E59EE}" type="pres">
      <dgm:prSet presAssocID="{E307832A-EFFF-4DBA-9DE9-C770998033F3}" presName="hierChild5" presStyleCnt="0"/>
      <dgm:spPr/>
    </dgm:pt>
    <dgm:pt modelId="{309FDDE0-01ED-4D87-96D2-A2EC76D06C9C}" type="pres">
      <dgm:prSet presAssocID="{F228B4DA-CA4E-4F06-9491-06A0B4011A24}" presName="Name23" presStyleLbl="parChTrans1D4" presStyleIdx="7" presStyleCnt="8"/>
      <dgm:spPr/>
    </dgm:pt>
    <dgm:pt modelId="{03FCAC86-E61D-4C0A-8AD7-203D83549569}" type="pres">
      <dgm:prSet presAssocID="{C6081659-3B88-4E75-AFBA-AD10DF15186D}" presName="hierRoot4" presStyleCnt="0"/>
      <dgm:spPr/>
    </dgm:pt>
    <dgm:pt modelId="{41C27FFC-1584-439A-A383-01207CD2AE36}" type="pres">
      <dgm:prSet presAssocID="{C6081659-3B88-4E75-AFBA-AD10DF15186D}" presName="composite4" presStyleCnt="0"/>
      <dgm:spPr/>
    </dgm:pt>
    <dgm:pt modelId="{479F1A1A-C647-4C40-B90B-D6F3735C1E6E}" type="pres">
      <dgm:prSet presAssocID="{C6081659-3B88-4E75-AFBA-AD10DF15186D}" presName="background4" presStyleLbl="node4" presStyleIdx="7" presStyleCnt="8"/>
      <dgm:spPr/>
    </dgm:pt>
    <dgm:pt modelId="{CAD946EB-0633-4264-80A6-8255721CD51B}" type="pres">
      <dgm:prSet presAssocID="{C6081659-3B88-4E75-AFBA-AD10DF15186D}" presName="text4" presStyleLbl="fgAcc4" presStyleIdx="7" presStyleCnt="8">
        <dgm:presLayoutVars>
          <dgm:chPref val="3"/>
        </dgm:presLayoutVars>
      </dgm:prSet>
      <dgm:spPr/>
    </dgm:pt>
    <dgm:pt modelId="{64A70F94-F560-4368-924F-85C4F086F05F}" type="pres">
      <dgm:prSet presAssocID="{C6081659-3B88-4E75-AFBA-AD10DF15186D}" presName="hierChild5" presStyleCnt="0"/>
      <dgm:spPr/>
    </dgm:pt>
  </dgm:ptLst>
  <dgm:cxnLst>
    <dgm:cxn modelId="{D07A8FE7-B3A9-4080-88DE-512D5360CE59}" type="presOf" srcId="{A7103989-DF6D-4F6B-93A3-CB1C065F89F6}" destId="{538BD7F8-AE66-465E-9366-98842FFB428D}" srcOrd="0" destOrd="0" presId="urn:microsoft.com/office/officeart/2005/8/layout/hierarchy1"/>
    <dgm:cxn modelId="{AFACA4C9-9D38-420C-849B-D564BD73A12C}" type="presOf" srcId="{024A3CB6-CC3A-4602-A8D5-17D511272AAE}" destId="{0AAA07F5-DC03-4876-A8E4-FE1AD74F9F91}" srcOrd="0" destOrd="0" presId="urn:microsoft.com/office/officeart/2005/8/layout/hierarchy1"/>
    <dgm:cxn modelId="{4A3727AB-5E5C-4F50-88BB-E30A6964D88A}" type="presOf" srcId="{C6081659-3B88-4E75-AFBA-AD10DF15186D}" destId="{CAD946EB-0633-4264-80A6-8255721CD51B}" srcOrd="0" destOrd="0" presId="urn:microsoft.com/office/officeart/2005/8/layout/hierarchy1"/>
    <dgm:cxn modelId="{E7F36412-3929-4801-B461-CF44929B884F}" srcId="{42FD5578-6863-4B56-9800-9A29CD2DF2BB}" destId="{56F99943-4391-4E3E-9212-A73A5C2F9FF5}" srcOrd="1" destOrd="0" parTransId="{637881B7-5818-4A17-983C-23E5E3C6541B}" sibTransId="{41E5BCFB-9371-4A70-8849-2366974ACFCD}"/>
    <dgm:cxn modelId="{7D34B513-DD42-4226-A638-8B23944616CC}" type="presOf" srcId="{8610DF78-845D-4ABF-B9F2-FAB422FCBAA6}" destId="{F0D9B91F-FAD9-4D0F-BBD2-AD2CC7175004}" srcOrd="0" destOrd="0" presId="urn:microsoft.com/office/officeart/2005/8/layout/hierarchy1"/>
    <dgm:cxn modelId="{E25BECE2-E50F-454E-A867-D59F08FE9559}" type="presOf" srcId="{F228B4DA-CA4E-4F06-9491-06A0B4011A24}" destId="{309FDDE0-01ED-4D87-96D2-A2EC76D06C9C}" srcOrd="0" destOrd="0" presId="urn:microsoft.com/office/officeart/2005/8/layout/hierarchy1"/>
    <dgm:cxn modelId="{82451F16-6BDE-492C-B262-9CE95CAB0235}" type="presOf" srcId="{959B1DB2-1F8F-47C0-B00A-5203EABD6294}" destId="{F20C9648-6ACE-4E2F-9BE4-3289799FF91F}" srcOrd="0" destOrd="0" presId="urn:microsoft.com/office/officeart/2005/8/layout/hierarchy1"/>
    <dgm:cxn modelId="{939CC8B4-AF62-4ADE-95C4-D87400E29122}" type="presOf" srcId="{5988DF9A-2B84-428A-8DB7-CEDB4306A213}" destId="{CEE43CB4-56E2-4FBF-ACB7-17FF416BC688}" srcOrd="0" destOrd="0" presId="urn:microsoft.com/office/officeart/2005/8/layout/hierarchy1"/>
    <dgm:cxn modelId="{464318FC-DAA3-4643-9CAB-591489ADAE35}" type="presOf" srcId="{111CE0AF-D4D5-4CDE-88B9-7C47CE7493D6}" destId="{C35FFC68-7AA7-45DA-90C6-4FBA2AB52F02}" srcOrd="0" destOrd="0" presId="urn:microsoft.com/office/officeart/2005/8/layout/hierarchy1"/>
    <dgm:cxn modelId="{EC4E47D3-DD9A-4102-9A81-CF03192FC4AD}" srcId="{024A3CB6-CC3A-4602-A8D5-17D511272AAE}" destId="{C463297A-EEE4-4E66-B373-5EA9BD6FE33A}" srcOrd="0" destOrd="0" parTransId="{1BA36BD0-A356-4696-B190-7505604B9CA9}" sibTransId="{6250FD51-810B-4075-BEAC-B8F0D5566714}"/>
    <dgm:cxn modelId="{2DB4DEC2-4F07-4866-9E02-B7C74ABC3E0F}" type="presOf" srcId="{78FA3189-A7E4-4D0B-87DB-C498C1CA042D}" destId="{2F689620-42EE-47D4-AB23-42286D04961C}" srcOrd="0" destOrd="0" presId="urn:microsoft.com/office/officeart/2005/8/layout/hierarchy1"/>
    <dgm:cxn modelId="{4FFF9F12-6019-4106-B19D-A6F946B4C63F}" srcId="{5988DF9A-2B84-428A-8DB7-CEDB4306A213}" destId="{024A3CB6-CC3A-4602-A8D5-17D511272AAE}" srcOrd="0" destOrd="0" parTransId="{BBFA303F-516A-4FE9-AC51-FC63238713BA}" sibTransId="{AE3F208E-95A8-4CE9-B426-5C412F293A19}"/>
    <dgm:cxn modelId="{234015E3-B6A9-4A40-83FA-22F29F98DB71}" type="presOf" srcId="{E9E3C9C7-ECA2-40D6-A85B-F85CF7386BB6}" destId="{4A1D3240-B5C2-4DB2-A9D8-270965FC1DCC}" srcOrd="0" destOrd="0" presId="urn:microsoft.com/office/officeart/2005/8/layout/hierarchy1"/>
    <dgm:cxn modelId="{3DD6A000-71FA-42BE-BADA-10BC36A14C26}" type="presOf" srcId="{5C45457D-4259-44EC-B440-33F0A1872432}" destId="{FE409441-0A9A-48EE-AF7C-DDED3621B78A}" srcOrd="0" destOrd="0" presId="urn:microsoft.com/office/officeart/2005/8/layout/hierarchy1"/>
    <dgm:cxn modelId="{D1553A86-E95B-4B14-BC86-C1461B81EC51}" type="presOf" srcId="{637881B7-5818-4A17-983C-23E5E3C6541B}" destId="{1ED2B964-1993-4F61-B028-092A8A9DBACF}" srcOrd="0" destOrd="0" presId="urn:microsoft.com/office/officeart/2005/8/layout/hierarchy1"/>
    <dgm:cxn modelId="{C0AE3E2F-524E-4E6C-B3A7-384244AB79D9}" type="presOf" srcId="{0716311A-E288-4C9A-B855-F0AA4FF091C8}" destId="{9563B0C8-C668-42B7-A2DF-A1B6FC4C47A3}" srcOrd="0" destOrd="0" presId="urn:microsoft.com/office/officeart/2005/8/layout/hierarchy1"/>
    <dgm:cxn modelId="{EA64F4A4-B803-4B31-B4BD-17D5122530C8}" srcId="{42FD5578-6863-4B56-9800-9A29CD2DF2BB}" destId="{F1E243FE-7AC9-4B2F-A560-2A182B385989}" srcOrd="0" destOrd="0" parTransId="{959B1DB2-1F8F-47C0-B00A-5203EABD6294}" sibTransId="{03D881A7-7165-4054-B536-E6D3A5D4FCEE}"/>
    <dgm:cxn modelId="{E74ADB60-3608-417F-A31C-A0D0BFDAFDF8}" type="presOf" srcId="{56F99943-4391-4E3E-9212-A73A5C2F9FF5}" destId="{1D9C35AA-962C-41D5-97A9-DB31248888F5}" srcOrd="0" destOrd="0" presId="urn:microsoft.com/office/officeart/2005/8/layout/hierarchy1"/>
    <dgm:cxn modelId="{BDB18358-608F-4B7C-885E-2B18003D7591}" type="presOf" srcId="{4709997D-5A81-4844-819F-CAADEEEA35D3}" destId="{F120A485-5BE7-49DC-8BEF-B78FF0BAC774}" srcOrd="0" destOrd="0" presId="urn:microsoft.com/office/officeart/2005/8/layout/hierarchy1"/>
    <dgm:cxn modelId="{366BA1AE-A9FC-48E4-90A5-9433A702571E}" srcId="{8610DF78-845D-4ABF-B9F2-FAB422FCBAA6}" destId="{78FA3189-A7E4-4D0B-87DB-C498C1CA042D}" srcOrd="1" destOrd="0" parTransId="{D2DF77B8-8C3C-42C0-BB85-1FBFC1434E63}" sibTransId="{61024EF4-172F-471A-B2CE-FE31C6DD40DC}"/>
    <dgm:cxn modelId="{C1A6F46C-FC48-4469-A752-696FE2ACDEF3}" type="presOf" srcId="{BA0047BA-7620-423A-A970-0249EE69A059}" destId="{CE99791E-F920-4B95-8BA3-EE69488E99A8}" srcOrd="0" destOrd="0" presId="urn:microsoft.com/office/officeart/2005/8/layout/hierarchy1"/>
    <dgm:cxn modelId="{2E4589CD-36C6-4DDA-AF33-7C0308ADA708}" srcId="{C463297A-EEE4-4E66-B373-5EA9BD6FE33A}" destId="{E9E3C9C7-ECA2-40D6-A85B-F85CF7386BB6}" srcOrd="1" destOrd="0" parTransId="{0716311A-E288-4C9A-B855-F0AA4FF091C8}" sibTransId="{AAAD9C08-8F4D-42EF-BE2E-F5BB87D96BC1}"/>
    <dgm:cxn modelId="{994B46C5-ECCF-4837-9021-01047140BD22}" type="presOf" srcId="{AB174786-1E7A-466F-974C-3AA9DA2190B9}" destId="{A9E7BE78-8D71-4476-B16A-5D2582A6E926}" srcOrd="0" destOrd="0" presId="urn:microsoft.com/office/officeart/2005/8/layout/hierarchy1"/>
    <dgm:cxn modelId="{2BAFF4A3-AB5B-4F62-AF4C-55D18BF98BEB}" srcId="{78FA3189-A7E4-4D0B-87DB-C498C1CA042D}" destId="{C6081659-3B88-4E75-AFBA-AD10DF15186D}" srcOrd="1" destOrd="0" parTransId="{F228B4DA-CA4E-4F06-9491-06A0B4011A24}" sibTransId="{F8E5E806-F946-4B20-AF5A-49705BD40292}"/>
    <dgm:cxn modelId="{D4EC8C42-E2F6-4414-BAC5-8E2697AB8349}" type="presOf" srcId="{E269D9BF-B669-48DB-9155-3262924906D8}" destId="{D96B4B21-A829-4BE9-A61B-6885A98700DE}" srcOrd="0" destOrd="0" presId="urn:microsoft.com/office/officeart/2005/8/layout/hierarchy1"/>
    <dgm:cxn modelId="{E1B74C75-8003-4024-8C19-D8B3CAC653C3}" type="presOf" srcId="{F1E243FE-7AC9-4B2F-A560-2A182B385989}" destId="{F1DDB4F7-FA32-4D44-8097-B1DFB7B679FE}" srcOrd="0" destOrd="0" presId="urn:microsoft.com/office/officeart/2005/8/layout/hierarchy1"/>
    <dgm:cxn modelId="{C3B3183A-2F3B-4F45-8F24-07491B1E2D14}" srcId="{E9E3C9C7-ECA2-40D6-A85B-F85CF7386BB6}" destId="{F9EAA0C6-438B-4719-B11F-E776F64B9680}" srcOrd="0" destOrd="0" parTransId="{111CE0AF-D4D5-4CDE-88B9-7C47CE7493D6}" sibTransId="{37E42835-EA37-4CC2-AD90-CD9F463A8522}"/>
    <dgm:cxn modelId="{2851F948-E786-46C7-8D0E-D53FC14737D6}" srcId="{4383F7D9-7832-4DC8-A8D2-66A5FBAD6A41}" destId="{AC702DE4-8133-4A45-9FB6-B9ED0F45B602}" srcOrd="0" destOrd="0" parTransId="{5C45457D-4259-44EC-B440-33F0A1872432}" sibTransId="{9104292A-A8C0-42A1-A762-10623176FA1D}"/>
    <dgm:cxn modelId="{5A896A6A-8FF8-4F34-8B17-85EEB9F74AF2}" type="presOf" srcId="{1BA36BD0-A356-4696-B190-7505604B9CA9}" destId="{05FB24E9-610F-41D8-AB45-DC1EAAF5AB2E}" srcOrd="0" destOrd="0" presId="urn:microsoft.com/office/officeart/2005/8/layout/hierarchy1"/>
    <dgm:cxn modelId="{2BAB8268-FC74-4472-B3B7-F2215259EB42}" srcId="{E9E3C9C7-ECA2-40D6-A85B-F85CF7386BB6}" destId="{4709997D-5A81-4844-819F-CAADEEEA35D3}" srcOrd="1" destOrd="0" parTransId="{0EAB1A2F-CBB5-499F-94ED-DBE782D1325B}" sibTransId="{B320F4E9-1537-455F-999C-06AED2139349}"/>
    <dgm:cxn modelId="{18D1D9CF-C4E6-46F5-84D3-A32C86BF3D84}" srcId="{8610DF78-845D-4ABF-B9F2-FAB422FCBAA6}" destId="{4383F7D9-7832-4DC8-A8D2-66A5FBAD6A41}" srcOrd="0" destOrd="0" parTransId="{A7103989-DF6D-4F6B-93A3-CB1C065F89F6}" sibTransId="{A627480E-21FA-4A88-B9DA-C8591223A93C}"/>
    <dgm:cxn modelId="{FD63C53B-A42E-4CED-8A32-F246D1F72660}" srcId="{78FA3189-A7E4-4D0B-87DB-C498C1CA042D}" destId="{E307832A-EFFF-4DBA-9DE9-C770998033F3}" srcOrd="0" destOrd="0" parTransId="{CDEDE87C-1D1B-428E-9C5E-6B29430DB4B4}" sibTransId="{66FF83C5-270C-4856-871E-69371636277A}"/>
    <dgm:cxn modelId="{D6355D37-2DAD-4991-8ACA-B94F95DCB8DC}" type="presOf" srcId="{E307832A-EFFF-4DBA-9DE9-C770998033F3}" destId="{E3FA2C0F-67D5-401E-9813-CA7233AE5409}" srcOrd="0" destOrd="0" presId="urn:microsoft.com/office/officeart/2005/8/layout/hierarchy1"/>
    <dgm:cxn modelId="{A6DDFE7D-1BC4-4B18-A8F8-B9C84B459AB9}" type="presOf" srcId="{D2DF77B8-8C3C-42C0-BB85-1FBFC1434E63}" destId="{91B2CECB-E1F0-4E60-BFE5-D93DD80A640E}" srcOrd="0" destOrd="0" presId="urn:microsoft.com/office/officeart/2005/8/layout/hierarchy1"/>
    <dgm:cxn modelId="{2EC6ADB9-B5B9-42BF-B4A9-058FC6B85F55}" srcId="{024A3CB6-CC3A-4602-A8D5-17D511272AAE}" destId="{8610DF78-845D-4ABF-B9F2-FAB422FCBAA6}" srcOrd="1" destOrd="0" parTransId="{BA0047BA-7620-423A-A970-0249EE69A059}" sibTransId="{9F663387-F15F-4DE7-86B5-12B9F6492808}"/>
    <dgm:cxn modelId="{05A12222-3992-4856-B277-60E78A9F9BA6}" type="presOf" srcId="{C463297A-EEE4-4E66-B373-5EA9BD6FE33A}" destId="{1D30B6BD-140E-4A91-A178-12F687B726F2}" srcOrd="0" destOrd="0" presId="urn:microsoft.com/office/officeart/2005/8/layout/hierarchy1"/>
    <dgm:cxn modelId="{31D0CE67-F1EA-4DC0-AAA8-20E1B20EE6DD}" type="presOf" srcId="{CBD98FA7-C08F-4008-A39E-889A6C9F09B6}" destId="{68AE06C1-5694-4064-8709-A9FB0C50A783}" srcOrd="0" destOrd="0" presId="urn:microsoft.com/office/officeart/2005/8/layout/hierarchy1"/>
    <dgm:cxn modelId="{4497DECB-5329-478A-843F-CF8A3F8AF507}" type="presOf" srcId="{F9EAA0C6-438B-4719-B11F-E776F64B9680}" destId="{4C2A3130-A798-4171-B411-741B335A0DB3}" srcOrd="0" destOrd="0" presId="urn:microsoft.com/office/officeart/2005/8/layout/hierarchy1"/>
    <dgm:cxn modelId="{F949715E-B55C-47C3-983D-39862302A9B4}" type="presOf" srcId="{CDEDE87C-1D1B-428E-9C5E-6B29430DB4B4}" destId="{565FE821-2231-4B52-93F0-A8F67A60B7FB}" srcOrd="0" destOrd="0" presId="urn:microsoft.com/office/officeart/2005/8/layout/hierarchy1"/>
    <dgm:cxn modelId="{3611811F-99C7-42FE-99E0-66D159599DA9}" type="presOf" srcId="{AC702DE4-8133-4A45-9FB6-B9ED0F45B602}" destId="{19FF10F2-C7B7-4DBE-9DCD-5426C4C360AF}" srcOrd="0" destOrd="0" presId="urn:microsoft.com/office/officeart/2005/8/layout/hierarchy1"/>
    <dgm:cxn modelId="{A4E07453-6CED-4D7D-A742-0A6486234129}" type="presOf" srcId="{0EAB1A2F-CBB5-499F-94ED-DBE782D1325B}" destId="{74D5DBF6-ED39-48EC-B4C4-D47CE0616C8C}" srcOrd="0" destOrd="0" presId="urn:microsoft.com/office/officeart/2005/8/layout/hierarchy1"/>
    <dgm:cxn modelId="{03F57A0C-6001-4FAE-BA93-5A06FD7A324F}" type="presOf" srcId="{4383F7D9-7832-4DC8-A8D2-66A5FBAD6A41}" destId="{93B9F90C-13B7-484F-9A39-A4B343C7E85E}" srcOrd="0" destOrd="0" presId="urn:microsoft.com/office/officeart/2005/8/layout/hierarchy1"/>
    <dgm:cxn modelId="{3A1A2F4B-4CD0-4D45-8ECE-E6225098F5D2}" srcId="{C463297A-EEE4-4E66-B373-5EA9BD6FE33A}" destId="{42FD5578-6863-4B56-9800-9A29CD2DF2BB}" srcOrd="0" destOrd="0" parTransId="{AB174786-1E7A-466F-974C-3AA9DA2190B9}" sibTransId="{3B9475FB-9451-43CB-B5EF-73445C3DF571}"/>
    <dgm:cxn modelId="{62BBCD39-30A9-487E-B310-C0EADA4A78F7}" srcId="{4383F7D9-7832-4DC8-A8D2-66A5FBAD6A41}" destId="{CBD98FA7-C08F-4008-A39E-889A6C9F09B6}" srcOrd="1" destOrd="0" parTransId="{E269D9BF-B669-48DB-9155-3262924906D8}" sibTransId="{7DEB6739-190D-4E3E-8075-754E64CA9135}"/>
    <dgm:cxn modelId="{50493CF4-0729-4F6F-BB6B-283644CA17ED}" type="presOf" srcId="{42FD5578-6863-4B56-9800-9A29CD2DF2BB}" destId="{7916529C-AED6-40D8-82E2-35553599C0A0}" srcOrd="0" destOrd="0" presId="urn:microsoft.com/office/officeart/2005/8/layout/hierarchy1"/>
    <dgm:cxn modelId="{6F4074FF-AF84-4A8A-938F-77A132246337}" type="presParOf" srcId="{CEE43CB4-56E2-4FBF-ACB7-17FF416BC688}" destId="{B0AC0EBE-FAEC-4722-B89A-152FB147B556}" srcOrd="0" destOrd="0" presId="urn:microsoft.com/office/officeart/2005/8/layout/hierarchy1"/>
    <dgm:cxn modelId="{80B84ECE-DB8F-48C2-80AC-A02776DE5453}" type="presParOf" srcId="{B0AC0EBE-FAEC-4722-B89A-152FB147B556}" destId="{C46A83CC-A091-4D1A-A65C-8B7F252E4222}" srcOrd="0" destOrd="0" presId="urn:microsoft.com/office/officeart/2005/8/layout/hierarchy1"/>
    <dgm:cxn modelId="{F4622EF0-879C-4306-A3CB-10B1532BBF58}" type="presParOf" srcId="{C46A83CC-A091-4D1A-A65C-8B7F252E4222}" destId="{8CE2941B-B281-4C78-90E9-3E8D663CAD2D}" srcOrd="0" destOrd="0" presId="urn:microsoft.com/office/officeart/2005/8/layout/hierarchy1"/>
    <dgm:cxn modelId="{5E87B141-AF57-4C8A-862F-D897995E63FF}" type="presParOf" srcId="{C46A83CC-A091-4D1A-A65C-8B7F252E4222}" destId="{0AAA07F5-DC03-4876-A8E4-FE1AD74F9F91}" srcOrd="1" destOrd="0" presId="urn:microsoft.com/office/officeart/2005/8/layout/hierarchy1"/>
    <dgm:cxn modelId="{9DD01CB4-6519-44B2-95D8-7A4772AEB1AF}" type="presParOf" srcId="{B0AC0EBE-FAEC-4722-B89A-152FB147B556}" destId="{C85B6A59-DBF8-4764-970A-99900270E238}" srcOrd="1" destOrd="0" presId="urn:microsoft.com/office/officeart/2005/8/layout/hierarchy1"/>
    <dgm:cxn modelId="{593A60B7-D60E-410B-8338-CC89C4D7A9D4}" type="presParOf" srcId="{C85B6A59-DBF8-4764-970A-99900270E238}" destId="{05FB24E9-610F-41D8-AB45-DC1EAAF5AB2E}" srcOrd="0" destOrd="0" presId="urn:microsoft.com/office/officeart/2005/8/layout/hierarchy1"/>
    <dgm:cxn modelId="{FF7F4A57-C6BF-4EBB-9CC6-11137B118EF0}" type="presParOf" srcId="{C85B6A59-DBF8-4764-970A-99900270E238}" destId="{CDF9F51A-5287-4A18-85CB-B6E25E823297}" srcOrd="1" destOrd="0" presId="urn:microsoft.com/office/officeart/2005/8/layout/hierarchy1"/>
    <dgm:cxn modelId="{C5C6313C-0F8B-400D-AA05-0BFC7DC077DA}" type="presParOf" srcId="{CDF9F51A-5287-4A18-85CB-B6E25E823297}" destId="{E03F7B45-5EB6-4381-B97C-E0ABA691F342}" srcOrd="0" destOrd="0" presId="urn:microsoft.com/office/officeart/2005/8/layout/hierarchy1"/>
    <dgm:cxn modelId="{BBB728A2-0B75-433B-BF87-A505CD5FDF84}" type="presParOf" srcId="{E03F7B45-5EB6-4381-B97C-E0ABA691F342}" destId="{20DF5DE2-C6DD-45F7-AE18-923764898A7A}" srcOrd="0" destOrd="0" presId="urn:microsoft.com/office/officeart/2005/8/layout/hierarchy1"/>
    <dgm:cxn modelId="{4E3B3CAF-8285-4884-99F9-E75AC328FB24}" type="presParOf" srcId="{E03F7B45-5EB6-4381-B97C-E0ABA691F342}" destId="{1D30B6BD-140E-4A91-A178-12F687B726F2}" srcOrd="1" destOrd="0" presId="urn:microsoft.com/office/officeart/2005/8/layout/hierarchy1"/>
    <dgm:cxn modelId="{5C0FE2D3-BB7C-41F3-B0E3-8B40DD6F0159}" type="presParOf" srcId="{CDF9F51A-5287-4A18-85CB-B6E25E823297}" destId="{768C3179-DEDA-484C-87D2-0DE7A2BFD87B}" srcOrd="1" destOrd="0" presId="urn:microsoft.com/office/officeart/2005/8/layout/hierarchy1"/>
    <dgm:cxn modelId="{CE04CD33-A0A7-4BBD-AC7C-DCEF98AE30FA}" type="presParOf" srcId="{768C3179-DEDA-484C-87D2-0DE7A2BFD87B}" destId="{A9E7BE78-8D71-4476-B16A-5D2582A6E926}" srcOrd="0" destOrd="0" presId="urn:microsoft.com/office/officeart/2005/8/layout/hierarchy1"/>
    <dgm:cxn modelId="{B8FF2863-77CC-4554-9916-CB33A46B8F50}" type="presParOf" srcId="{768C3179-DEDA-484C-87D2-0DE7A2BFD87B}" destId="{40D8A207-8C43-4F91-BF7C-D3CCA0AA8796}" srcOrd="1" destOrd="0" presId="urn:microsoft.com/office/officeart/2005/8/layout/hierarchy1"/>
    <dgm:cxn modelId="{46590DFE-8F62-4BC1-ABB8-BE3B67CED65F}" type="presParOf" srcId="{40D8A207-8C43-4F91-BF7C-D3CCA0AA8796}" destId="{2118B842-7060-4BC0-AAE8-783FEC2CEC4C}" srcOrd="0" destOrd="0" presId="urn:microsoft.com/office/officeart/2005/8/layout/hierarchy1"/>
    <dgm:cxn modelId="{92123F9C-E990-4213-8620-783248A37D81}" type="presParOf" srcId="{2118B842-7060-4BC0-AAE8-783FEC2CEC4C}" destId="{D4F7F356-3231-4E5B-BBBE-ACD7188F7458}" srcOrd="0" destOrd="0" presId="urn:microsoft.com/office/officeart/2005/8/layout/hierarchy1"/>
    <dgm:cxn modelId="{611A89F1-859E-441B-B27E-2E2198D1CC2F}" type="presParOf" srcId="{2118B842-7060-4BC0-AAE8-783FEC2CEC4C}" destId="{7916529C-AED6-40D8-82E2-35553599C0A0}" srcOrd="1" destOrd="0" presId="urn:microsoft.com/office/officeart/2005/8/layout/hierarchy1"/>
    <dgm:cxn modelId="{74CC7966-F473-4957-9F85-5535462F88DA}" type="presParOf" srcId="{40D8A207-8C43-4F91-BF7C-D3CCA0AA8796}" destId="{AE653338-6EBA-43E1-96CD-881C577C4407}" srcOrd="1" destOrd="0" presId="urn:microsoft.com/office/officeart/2005/8/layout/hierarchy1"/>
    <dgm:cxn modelId="{E8826744-ACAE-4E6E-A553-96A262798147}" type="presParOf" srcId="{AE653338-6EBA-43E1-96CD-881C577C4407}" destId="{F20C9648-6ACE-4E2F-9BE4-3289799FF91F}" srcOrd="0" destOrd="0" presId="urn:microsoft.com/office/officeart/2005/8/layout/hierarchy1"/>
    <dgm:cxn modelId="{B7960737-5FC4-45F4-BCA2-3D57E41A9AED}" type="presParOf" srcId="{AE653338-6EBA-43E1-96CD-881C577C4407}" destId="{024870B1-60E5-479E-83E7-ABF393473A91}" srcOrd="1" destOrd="0" presId="urn:microsoft.com/office/officeart/2005/8/layout/hierarchy1"/>
    <dgm:cxn modelId="{98FBEA72-A2D8-44BE-B1CC-5CE3C71D9AEB}" type="presParOf" srcId="{024870B1-60E5-479E-83E7-ABF393473A91}" destId="{A16FD0E0-BF4B-4215-9066-E59E167EB5CA}" srcOrd="0" destOrd="0" presId="urn:microsoft.com/office/officeart/2005/8/layout/hierarchy1"/>
    <dgm:cxn modelId="{BEA09DBB-3676-4BE9-ABAA-7614796F7036}" type="presParOf" srcId="{A16FD0E0-BF4B-4215-9066-E59E167EB5CA}" destId="{C1A55537-C340-4335-A489-90226FCBD5CA}" srcOrd="0" destOrd="0" presId="urn:microsoft.com/office/officeart/2005/8/layout/hierarchy1"/>
    <dgm:cxn modelId="{72F77851-24F9-4BC3-8534-0BACE45F1A27}" type="presParOf" srcId="{A16FD0E0-BF4B-4215-9066-E59E167EB5CA}" destId="{F1DDB4F7-FA32-4D44-8097-B1DFB7B679FE}" srcOrd="1" destOrd="0" presId="urn:microsoft.com/office/officeart/2005/8/layout/hierarchy1"/>
    <dgm:cxn modelId="{A8F27A79-1B01-46A6-8404-91D4E75FC32F}" type="presParOf" srcId="{024870B1-60E5-479E-83E7-ABF393473A91}" destId="{C7355C2F-92D3-407C-A8D3-D0C9F336D052}" srcOrd="1" destOrd="0" presId="urn:microsoft.com/office/officeart/2005/8/layout/hierarchy1"/>
    <dgm:cxn modelId="{47E0A290-3C96-43E6-9E02-90FC1B41C952}" type="presParOf" srcId="{AE653338-6EBA-43E1-96CD-881C577C4407}" destId="{1ED2B964-1993-4F61-B028-092A8A9DBACF}" srcOrd="2" destOrd="0" presId="urn:microsoft.com/office/officeart/2005/8/layout/hierarchy1"/>
    <dgm:cxn modelId="{F4FE1521-9117-45B4-873E-5970EF2BAF9F}" type="presParOf" srcId="{AE653338-6EBA-43E1-96CD-881C577C4407}" destId="{022483DF-2F50-42B5-B988-DB1A678E369F}" srcOrd="3" destOrd="0" presId="urn:microsoft.com/office/officeart/2005/8/layout/hierarchy1"/>
    <dgm:cxn modelId="{86A50217-1B3F-4CDC-9A00-C029370036ED}" type="presParOf" srcId="{022483DF-2F50-42B5-B988-DB1A678E369F}" destId="{669F9099-8E3A-42DD-87E8-DE578347A68B}" srcOrd="0" destOrd="0" presId="urn:microsoft.com/office/officeart/2005/8/layout/hierarchy1"/>
    <dgm:cxn modelId="{3E1B0645-113C-4325-B667-A07B157341F1}" type="presParOf" srcId="{669F9099-8E3A-42DD-87E8-DE578347A68B}" destId="{6AE5C88F-492A-44AE-B63D-007770E32154}" srcOrd="0" destOrd="0" presId="urn:microsoft.com/office/officeart/2005/8/layout/hierarchy1"/>
    <dgm:cxn modelId="{9A7017EF-1A7C-40A0-A7EE-7243EB7341A4}" type="presParOf" srcId="{669F9099-8E3A-42DD-87E8-DE578347A68B}" destId="{1D9C35AA-962C-41D5-97A9-DB31248888F5}" srcOrd="1" destOrd="0" presId="urn:microsoft.com/office/officeart/2005/8/layout/hierarchy1"/>
    <dgm:cxn modelId="{55C8CF5E-823E-4E77-8715-4F5D70BC23DC}" type="presParOf" srcId="{022483DF-2F50-42B5-B988-DB1A678E369F}" destId="{53C2DA3A-865E-41FA-A921-D7138380AEDC}" srcOrd="1" destOrd="0" presId="urn:microsoft.com/office/officeart/2005/8/layout/hierarchy1"/>
    <dgm:cxn modelId="{93B1E5DB-EED9-403F-85E6-097DA35C1E9F}" type="presParOf" srcId="{768C3179-DEDA-484C-87D2-0DE7A2BFD87B}" destId="{9563B0C8-C668-42B7-A2DF-A1B6FC4C47A3}" srcOrd="2" destOrd="0" presId="urn:microsoft.com/office/officeart/2005/8/layout/hierarchy1"/>
    <dgm:cxn modelId="{5FC5C603-CFA1-4AF6-BE3E-CE50E7D1B8A1}" type="presParOf" srcId="{768C3179-DEDA-484C-87D2-0DE7A2BFD87B}" destId="{A4359A4C-8F9A-468B-A87A-EE0E6D4ED32B}" srcOrd="3" destOrd="0" presId="urn:microsoft.com/office/officeart/2005/8/layout/hierarchy1"/>
    <dgm:cxn modelId="{5475F9FF-516F-461C-9E06-0CD0F62ACB2D}" type="presParOf" srcId="{A4359A4C-8F9A-468B-A87A-EE0E6D4ED32B}" destId="{0E043979-E097-481A-9236-31A1ED50E0CF}" srcOrd="0" destOrd="0" presId="urn:microsoft.com/office/officeart/2005/8/layout/hierarchy1"/>
    <dgm:cxn modelId="{4700C243-6459-482F-8A2C-77AD0D7F0F9E}" type="presParOf" srcId="{0E043979-E097-481A-9236-31A1ED50E0CF}" destId="{2596A8DD-3E26-46BA-926D-D7C47ACA0A89}" srcOrd="0" destOrd="0" presId="urn:microsoft.com/office/officeart/2005/8/layout/hierarchy1"/>
    <dgm:cxn modelId="{4CA52CF2-0A7C-434B-AD43-DDCEE8444F17}" type="presParOf" srcId="{0E043979-E097-481A-9236-31A1ED50E0CF}" destId="{4A1D3240-B5C2-4DB2-A9D8-270965FC1DCC}" srcOrd="1" destOrd="0" presId="urn:microsoft.com/office/officeart/2005/8/layout/hierarchy1"/>
    <dgm:cxn modelId="{D85FEC06-71DB-4C49-BDF8-B098CE877BAE}" type="presParOf" srcId="{A4359A4C-8F9A-468B-A87A-EE0E6D4ED32B}" destId="{99CE4824-08F3-450B-BDEC-999DE59205EF}" srcOrd="1" destOrd="0" presId="urn:microsoft.com/office/officeart/2005/8/layout/hierarchy1"/>
    <dgm:cxn modelId="{129641B8-D50D-45CC-87F9-4011A0683419}" type="presParOf" srcId="{99CE4824-08F3-450B-BDEC-999DE59205EF}" destId="{C35FFC68-7AA7-45DA-90C6-4FBA2AB52F02}" srcOrd="0" destOrd="0" presId="urn:microsoft.com/office/officeart/2005/8/layout/hierarchy1"/>
    <dgm:cxn modelId="{E2D49DC5-E97C-4154-BFDA-1619D8E65137}" type="presParOf" srcId="{99CE4824-08F3-450B-BDEC-999DE59205EF}" destId="{8846FA4C-0283-4F4D-AB87-526B59D3F9C1}" srcOrd="1" destOrd="0" presId="urn:microsoft.com/office/officeart/2005/8/layout/hierarchy1"/>
    <dgm:cxn modelId="{1977EF50-B7D3-42ED-B548-8B38690BF8D1}" type="presParOf" srcId="{8846FA4C-0283-4F4D-AB87-526B59D3F9C1}" destId="{85DA5611-DA0A-4B9F-BC59-E7AAA47B5C3B}" srcOrd="0" destOrd="0" presId="urn:microsoft.com/office/officeart/2005/8/layout/hierarchy1"/>
    <dgm:cxn modelId="{45630B09-AEE8-4D4C-9F94-043D7DE17CA7}" type="presParOf" srcId="{85DA5611-DA0A-4B9F-BC59-E7AAA47B5C3B}" destId="{BFE56E5F-5236-4BDC-B7A2-54A93DCB2DB0}" srcOrd="0" destOrd="0" presId="urn:microsoft.com/office/officeart/2005/8/layout/hierarchy1"/>
    <dgm:cxn modelId="{7F0E7075-C087-4048-B77A-4CC69EA9D02D}" type="presParOf" srcId="{85DA5611-DA0A-4B9F-BC59-E7AAA47B5C3B}" destId="{4C2A3130-A798-4171-B411-741B335A0DB3}" srcOrd="1" destOrd="0" presId="urn:microsoft.com/office/officeart/2005/8/layout/hierarchy1"/>
    <dgm:cxn modelId="{213E4EB7-B819-4549-9CCA-294EA9E5DB58}" type="presParOf" srcId="{8846FA4C-0283-4F4D-AB87-526B59D3F9C1}" destId="{01E64D0A-48D8-4DBC-9FFF-83ABA782038D}" srcOrd="1" destOrd="0" presId="urn:microsoft.com/office/officeart/2005/8/layout/hierarchy1"/>
    <dgm:cxn modelId="{98A9C7CD-FD5A-466B-B563-24DC15430D3D}" type="presParOf" srcId="{99CE4824-08F3-450B-BDEC-999DE59205EF}" destId="{74D5DBF6-ED39-48EC-B4C4-D47CE0616C8C}" srcOrd="2" destOrd="0" presId="urn:microsoft.com/office/officeart/2005/8/layout/hierarchy1"/>
    <dgm:cxn modelId="{836D3C85-C151-4749-A53E-49B35C526B35}" type="presParOf" srcId="{99CE4824-08F3-450B-BDEC-999DE59205EF}" destId="{CF3F9574-3AE2-4133-B682-2BAE58EFF97D}" srcOrd="3" destOrd="0" presId="urn:microsoft.com/office/officeart/2005/8/layout/hierarchy1"/>
    <dgm:cxn modelId="{3182DD47-FE9C-4D00-BAB0-63AC67AC4332}" type="presParOf" srcId="{CF3F9574-3AE2-4133-B682-2BAE58EFF97D}" destId="{EBAE1BE0-0632-4171-806A-299A367C7C61}" srcOrd="0" destOrd="0" presId="urn:microsoft.com/office/officeart/2005/8/layout/hierarchy1"/>
    <dgm:cxn modelId="{C3C929FF-7027-41C5-87DE-7CED6FAD3AC0}" type="presParOf" srcId="{EBAE1BE0-0632-4171-806A-299A367C7C61}" destId="{E4E2FE78-0763-4EDD-9924-804E30937D5E}" srcOrd="0" destOrd="0" presId="urn:microsoft.com/office/officeart/2005/8/layout/hierarchy1"/>
    <dgm:cxn modelId="{F90F80C7-0046-44CF-A381-7C270370FF8B}" type="presParOf" srcId="{EBAE1BE0-0632-4171-806A-299A367C7C61}" destId="{F120A485-5BE7-49DC-8BEF-B78FF0BAC774}" srcOrd="1" destOrd="0" presId="urn:microsoft.com/office/officeart/2005/8/layout/hierarchy1"/>
    <dgm:cxn modelId="{775095F5-CFBB-4ECB-94B0-23E02F36C32E}" type="presParOf" srcId="{CF3F9574-3AE2-4133-B682-2BAE58EFF97D}" destId="{C289E4AD-20C0-4339-B7B1-431D4327C505}" srcOrd="1" destOrd="0" presId="urn:microsoft.com/office/officeart/2005/8/layout/hierarchy1"/>
    <dgm:cxn modelId="{26A836D5-4113-486A-9219-CAB5B4046248}" type="presParOf" srcId="{C85B6A59-DBF8-4764-970A-99900270E238}" destId="{CE99791E-F920-4B95-8BA3-EE69488E99A8}" srcOrd="2" destOrd="0" presId="urn:microsoft.com/office/officeart/2005/8/layout/hierarchy1"/>
    <dgm:cxn modelId="{79ABDA3D-4A0D-4D93-B0D6-E180FF74EE0D}" type="presParOf" srcId="{C85B6A59-DBF8-4764-970A-99900270E238}" destId="{44157F80-A3A1-46D8-988A-8872543A02DC}" srcOrd="3" destOrd="0" presId="urn:microsoft.com/office/officeart/2005/8/layout/hierarchy1"/>
    <dgm:cxn modelId="{1DE1BF25-CBFD-45D9-9107-500DEB338327}" type="presParOf" srcId="{44157F80-A3A1-46D8-988A-8872543A02DC}" destId="{9D707031-0A39-4E36-A7C4-01D561FF951F}" srcOrd="0" destOrd="0" presId="urn:microsoft.com/office/officeart/2005/8/layout/hierarchy1"/>
    <dgm:cxn modelId="{181C166C-6EC2-40A7-96C2-123FB322A2D1}" type="presParOf" srcId="{9D707031-0A39-4E36-A7C4-01D561FF951F}" destId="{099B73C9-7FFB-44C6-9FEC-875B4C7D0086}" srcOrd="0" destOrd="0" presId="urn:microsoft.com/office/officeart/2005/8/layout/hierarchy1"/>
    <dgm:cxn modelId="{362DA9A4-85D6-48B2-91F4-33400BE0F851}" type="presParOf" srcId="{9D707031-0A39-4E36-A7C4-01D561FF951F}" destId="{F0D9B91F-FAD9-4D0F-BBD2-AD2CC7175004}" srcOrd="1" destOrd="0" presId="urn:microsoft.com/office/officeart/2005/8/layout/hierarchy1"/>
    <dgm:cxn modelId="{F3C278CC-E6EF-4507-BC7C-0191AA9AC483}" type="presParOf" srcId="{44157F80-A3A1-46D8-988A-8872543A02DC}" destId="{5433E126-FBA2-4C9C-A67E-59BEECE425D7}" srcOrd="1" destOrd="0" presId="urn:microsoft.com/office/officeart/2005/8/layout/hierarchy1"/>
    <dgm:cxn modelId="{8D4FF9C4-D470-4D8D-B6D5-093FAE9AFED8}" type="presParOf" srcId="{5433E126-FBA2-4C9C-A67E-59BEECE425D7}" destId="{538BD7F8-AE66-465E-9366-98842FFB428D}" srcOrd="0" destOrd="0" presId="urn:microsoft.com/office/officeart/2005/8/layout/hierarchy1"/>
    <dgm:cxn modelId="{C7494C0E-55E8-4426-B1A6-0A66C8E30418}" type="presParOf" srcId="{5433E126-FBA2-4C9C-A67E-59BEECE425D7}" destId="{F1CB343F-7619-463E-AC25-5265659E3256}" srcOrd="1" destOrd="0" presId="urn:microsoft.com/office/officeart/2005/8/layout/hierarchy1"/>
    <dgm:cxn modelId="{8114C886-D37B-4802-A6D6-A79235618374}" type="presParOf" srcId="{F1CB343F-7619-463E-AC25-5265659E3256}" destId="{6AC9F2FB-9093-433A-A8F1-D6B65C01538D}" srcOrd="0" destOrd="0" presId="urn:microsoft.com/office/officeart/2005/8/layout/hierarchy1"/>
    <dgm:cxn modelId="{EEE8D989-262D-475E-B289-A2D81A0FE72D}" type="presParOf" srcId="{6AC9F2FB-9093-433A-A8F1-D6B65C01538D}" destId="{A9CBD5DD-CD02-47C9-9D13-CC5659A08D12}" srcOrd="0" destOrd="0" presId="urn:microsoft.com/office/officeart/2005/8/layout/hierarchy1"/>
    <dgm:cxn modelId="{32AE07D3-CF2B-4B3B-AB86-52D335F77F32}" type="presParOf" srcId="{6AC9F2FB-9093-433A-A8F1-D6B65C01538D}" destId="{93B9F90C-13B7-484F-9A39-A4B343C7E85E}" srcOrd="1" destOrd="0" presId="urn:microsoft.com/office/officeart/2005/8/layout/hierarchy1"/>
    <dgm:cxn modelId="{EA163F51-D968-422D-B49F-9A8A1F7D2411}" type="presParOf" srcId="{F1CB343F-7619-463E-AC25-5265659E3256}" destId="{B8551DA5-2E8B-45B1-8DBE-DE2F92FE8D94}" srcOrd="1" destOrd="0" presId="urn:microsoft.com/office/officeart/2005/8/layout/hierarchy1"/>
    <dgm:cxn modelId="{ABE719C6-B018-4BCC-B385-80B2C730FB2A}" type="presParOf" srcId="{B8551DA5-2E8B-45B1-8DBE-DE2F92FE8D94}" destId="{FE409441-0A9A-48EE-AF7C-DDED3621B78A}" srcOrd="0" destOrd="0" presId="urn:microsoft.com/office/officeart/2005/8/layout/hierarchy1"/>
    <dgm:cxn modelId="{D5267C85-DA3B-40CD-9A55-73E1703C7D03}" type="presParOf" srcId="{B8551DA5-2E8B-45B1-8DBE-DE2F92FE8D94}" destId="{CA9758B7-DB98-4155-97F0-E50A2923845E}" srcOrd="1" destOrd="0" presId="urn:microsoft.com/office/officeart/2005/8/layout/hierarchy1"/>
    <dgm:cxn modelId="{EF605685-8630-47CD-926E-C6AD65C4D4AB}" type="presParOf" srcId="{CA9758B7-DB98-4155-97F0-E50A2923845E}" destId="{FF0777FF-FD46-40A9-833A-9BA0B44BCC65}" srcOrd="0" destOrd="0" presId="urn:microsoft.com/office/officeart/2005/8/layout/hierarchy1"/>
    <dgm:cxn modelId="{9957EC8A-141A-4BB4-AD6A-B24044ADFFB8}" type="presParOf" srcId="{FF0777FF-FD46-40A9-833A-9BA0B44BCC65}" destId="{9AC588E5-31BC-4C03-99A0-3F15F832B718}" srcOrd="0" destOrd="0" presId="urn:microsoft.com/office/officeart/2005/8/layout/hierarchy1"/>
    <dgm:cxn modelId="{49053D83-648C-45C5-998B-8BA85E74E1EE}" type="presParOf" srcId="{FF0777FF-FD46-40A9-833A-9BA0B44BCC65}" destId="{19FF10F2-C7B7-4DBE-9DCD-5426C4C360AF}" srcOrd="1" destOrd="0" presId="urn:microsoft.com/office/officeart/2005/8/layout/hierarchy1"/>
    <dgm:cxn modelId="{975540C5-0357-4A87-8B4E-0F48D83777A6}" type="presParOf" srcId="{CA9758B7-DB98-4155-97F0-E50A2923845E}" destId="{25B21396-38A6-4219-B35F-9AE94900AEFE}" srcOrd="1" destOrd="0" presId="urn:microsoft.com/office/officeart/2005/8/layout/hierarchy1"/>
    <dgm:cxn modelId="{DE052BF3-EECA-4CD1-AC86-324A646ED5A8}" type="presParOf" srcId="{B8551DA5-2E8B-45B1-8DBE-DE2F92FE8D94}" destId="{D96B4B21-A829-4BE9-A61B-6885A98700DE}" srcOrd="2" destOrd="0" presId="urn:microsoft.com/office/officeart/2005/8/layout/hierarchy1"/>
    <dgm:cxn modelId="{7FD82A5E-1095-4A6B-9B74-61F7AA3B7910}" type="presParOf" srcId="{B8551DA5-2E8B-45B1-8DBE-DE2F92FE8D94}" destId="{2890689E-ACF9-4FFA-A797-EBCDC0A1C849}" srcOrd="3" destOrd="0" presId="urn:microsoft.com/office/officeart/2005/8/layout/hierarchy1"/>
    <dgm:cxn modelId="{3A3989C6-BD90-4749-A5ED-CCB28AD943C9}" type="presParOf" srcId="{2890689E-ACF9-4FFA-A797-EBCDC0A1C849}" destId="{5DE27C4A-280F-4491-9410-0C469769993F}" srcOrd="0" destOrd="0" presId="urn:microsoft.com/office/officeart/2005/8/layout/hierarchy1"/>
    <dgm:cxn modelId="{8E308B71-F16E-4F58-870B-5C1D6DE2A359}" type="presParOf" srcId="{5DE27C4A-280F-4491-9410-0C469769993F}" destId="{96C85876-B004-4983-8AB9-99CCB7326569}" srcOrd="0" destOrd="0" presId="urn:microsoft.com/office/officeart/2005/8/layout/hierarchy1"/>
    <dgm:cxn modelId="{6404C3CB-FB48-4927-83CA-B6DF94E41E6E}" type="presParOf" srcId="{5DE27C4A-280F-4491-9410-0C469769993F}" destId="{68AE06C1-5694-4064-8709-A9FB0C50A783}" srcOrd="1" destOrd="0" presId="urn:microsoft.com/office/officeart/2005/8/layout/hierarchy1"/>
    <dgm:cxn modelId="{D59E3F41-A2D7-4F91-8270-0F181F358212}" type="presParOf" srcId="{2890689E-ACF9-4FFA-A797-EBCDC0A1C849}" destId="{3E210882-5484-4C14-9256-702D8132A01C}" srcOrd="1" destOrd="0" presId="urn:microsoft.com/office/officeart/2005/8/layout/hierarchy1"/>
    <dgm:cxn modelId="{3361B2EC-F4E5-4FB3-A596-56A7C91947F5}" type="presParOf" srcId="{5433E126-FBA2-4C9C-A67E-59BEECE425D7}" destId="{91B2CECB-E1F0-4E60-BFE5-D93DD80A640E}" srcOrd="2" destOrd="0" presId="urn:microsoft.com/office/officeart/2005/8/layout/hierarchy1"/>
    <dgm:cxn modelId="{071D8132-79EB-4696-BBA9-940A987FDA02}" type="presParOf" srcId="{5433E126-FBA2-4C9C-A67E-59BEECE425D7}" destId="{B13618D8-54A9-4500-BDDB-3742EF6A5D7C}" srcOrd="3" destOrd="0" presId="urn:microsoft.com/office/officeart/2005/8/layout/hierarchy1"/>
    <dgm:cxn modelId="{9774A0C8-EDDE-46E4-A936-A241D8C6ACDA}" type="presParOf" srcId="{B13618D8-54A9-4500-BDDB-3742EF6A5D7C}" destId="{C6DA09E2-51F1-4F90-9839-F2CD8C73E68A}" srcOrd="0" destOrd="0" presId="urn:microsoft.com/office/officeart/2005/8/layout/hierarchy1"/>
    <dgm:cxn modelId="{7204787B-6919-4675-9614-C83AA38C6F23}" type="presParOf" srcId="{C6DA09E2-51F1-4F90-9839-F2CD8C73E68A}" destId="{096A7016-5AC8-4D9B-ACB1-923F4AC8C773}" srcOrd="0" destOrd="0" presId="urn:microsoft.com/office/officeart/2005/8/layout/hierarchy1"/>
    <dgm:cxn modelId="{F84A1F71-A62B-4F72-B8D8-9AE0CFD7931F}" type="presParOf" srcId="{C6DA09E2-51F1-4F90-9839-F2CD8C73E68A}" destId="{2F689620-42EE-47D4-AB23-42286D04961C}" srcOrd="1" destOrd="0" presId="urn:microsoft.com/office/officeart/2005/8/layout/hierarchy1"/>
    <dgm:cxn modelId="{7A5405E6-9322-4370-8727-462C64AF5A88}" type="presParOf" srcId="{B13618D8-54A9-4500-BDDB-3742EF6A5D7C}" destId="{4B7C52F8-1989-46E6-AE76-205E86DADA51}" srcOrd="1" destOrd="0" presId="urn:microsoft.com/office/officeart/2005/8/layout/hierarchy1"/>
    <dgm:cxn modelId="{4392CB46-19E2-48BA-8E4C-8A0EDBCA7201}" type="presParOf" srcId="{4B7C52F8-1989-46E6-AE76-205E86DADA51}" destId="{565FE821-2231-4B52-93F0-A8F67A60B7FB}" srcOrd="0" destOrd="0" presId="urn:microsoft.com/office/officeart/2005/8/layout/hierarchy1"/>
    <dgm:cxn modelId="{ED5938F4-F9D3-4E3F-83EE-165C99B171AC}" type="presParOf" srcId="{4B7C52F8-1989-46E6-AE76-205E86DADA51}" destId="{D320D40B-8174-4409-BBB0-AFA1CCF8FF57}" srcOrd="1" destOrd="0" presId="urn:microsoft.com/office/officeart/2005/8/layout/hierarchy1"/>
    <dgm:cxn modelId="{8233D073-96B3-4B1F-A684-E2C65B1B7A0C}" type="presParOf" srcId="{D320D40B-8174-4409-BBB0-AFA1CCF8FF57}" destId="{57E592C8-966E-4FAC-A5A2-1BAEFD264C84}" srcOrd="0" destOrd="0" presId="urn:microsoft.com/office/officeart/2005/8/layout/hierarchy1"/>
    <dgm:cxn modelId="{4B8F8CCB-588D-46E5-BD1E-8AC7A6354997}" type="presParOf" srcId="{57E592C8-966E-4FAC-A5A2-1BAEFD264C84}" destId="{ECAA28A8-A459-466C-9C61-A3ABF5574909}" srcOrd="0" destOrd="0" presId="urn:microsoft.com/office/officeart/2005/8/layout/hierarchy1"/>
    <dgm:cxn modelId="{C37E3739-A660-4054-8848-0EF714EC5A93}" type="presParOf" srcId="{57E592C8-966E-4FAC-A5A2-1BAEFD264C84}" destId="{E3FA2C0F-67D5-401E-9813-CA7233AE5409}" srcOrd="1" destOrd="0" presId="urn:microsoft.com/office/officeart/2005/8/layout/hierarchy1"/>
    <dgm:cxn modelId="{359855AC-C4CC-40C7-A39F-28645A427D36}" type="presParOf" srcId="{D320D40B-8174-4409-BBB0-AFA1CCF8FF57}" destId="{31004C99-FEA8-41D6-9F74-DC4DD30E59EE}" srcOrd="1" destOrd="0" presId="urn:microsoft.com/office/officeart/2005/8/layout/hierarchy1"/>
    <dgm:cxn modelId="{09AE71A8-59FD-4551-8818-BDB3831A3874}" type="presParOf" srcId="{4B7C52F8-1989-46E6-AE76-205E86DADA51}" destId="{309FDDE0-01ED-4D87-96D2-A2EC76D06C9C}" srcOrd="2" destOrd="0" presId="urn:microsoft.com/office/officeart/2005/8/layout/hierarchy1"/>
    <dgm:cxn modelId="{C1C48B30-C872-485F-A5EA-5203FE626346}" type="presParOf" srcId="{4B7C52F8-1989-46E6-AE76-205E86DADA51}" destId="{03FCAC86-E61D-4C0A-8AD7-203D83549569}" srcOrd="3" destOrd="0" presId="urn:microsoft.com/office/officeart/2005/8/layout/hierarchy1"/>
    <dgm:cxn modelId="{E226CACE-7C5D-4AA2-9802-2B4667332740}" type="presParOf" srcId="{03FCAC86-E61D-4C0A-8AD7-203D83549569}" destId="{41C27FFC-1584-439A-A383-01207CD2AE36}" srcOrd="0" destOrd="0" presId="urn:microsoft.com/office/officeart/2005/8/layout/hierarchy1"/>
    <dgm:cxn modelId="{4928D4B2-138C-4A74-A3F3-0CB860F5E586}" type="presParOf" srcId="{41C27FFC-1584-439A-A383-01207CD2AE36}" destId="{479F1A1A-C647-4C40-B90B-D6F3735C1E6E}" srcOrd="0" destOrd="0" presId="urn:microsoft.com/office/officeart/2005/8/layout/hierarchy1"/>
    <dgm:cxn modelId="{1FC2C144-9607-43FE-8C04-61A39AABCA7B}" type="presParOf" srcId="{41C27FFC-1584-439A-A383-01207CD2AE36}" destId="{CAD946EB-0633-4264-80A6-8255721CD51B}" srcOrd="1" destOrd="0" presId="urn:microsoft.com/office/officeart/2005/8/layout/hierarchy1"/>
    <dgm:cxn modelId="{0EAE65D2-FEE2-463B-A9C7-BC3377BFAB37}" type="presParOf" srcId="{03FCAC86-E61D-4C0A-8AD7-203D83549569}" destId="{64A70F94-F560-4368-924F-85C4F086F0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88DF9A-2B84-428A-8DB7-CEDB4306A21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4A3CB6-CC3A-4602-A8D5-17D511272AAE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BBFA303F-516A-4FE9-AC51-FC63238713BA}" type="parTrans" cxnId="{4FFF9F12-6019-4106-B19D-A6F946B4C63F}">
      <dgm:prSet/>
      <dgm:spPr/>
      <dgm:t>
        <a:bodyPr/>
        <a:lstStyle/>
        <a:p>
          <a:endParaRPr lang="ru-RU"/>
        </a:p>
      </dgm:t>
    </dgm:pt>
    <dgm:pt modelId="{AE3F208E-95A8-4CE9-B426-5C412F293A19}" type="sibTrans" cxnId="{4FFF9F12-6019-4106-B19D-A6F946B4C63F}">
      <dgm:prSet/>
      <dgm:spPr/>
      <dgm:t>
        <a:bodyPr/>
        <a:lstStyle/>
        <a:p>
          <a:endParaRPr lang="ru-RU"/>
        </a:p>
      </dgm:t>
    </dgm:pt>
    <dgm:pt modelId="{C463297A-EEE4-4E66-B373-5EA9BD6FE33A}">
      <dgm:prSet phldrT="[Текст]"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1BA36BD0-A356-4696-B190-7505604B9CA9}" type="parTrans" cxnId="{EC4E47D3-DD9A-4102-9A81-CF03192FC4AD}">
      <dgm:prSet/>
      <dgm:spPr/>
      <dgm:t>
        <a:bodyPr/>
        <a:lstStyle/>
        <a:p>
          <a:endParaRPr lang="ru-RU"/>
        </a:p>
      </dgm:t>
    </dgm:pt>
    <dgm:pt modelId="{6250FD51-810B-4075-BEAC-B8F0D5566714}" type="sibTrans" cxnId="{EC4E47D3-DD9A-4102-9A81-CF03192FC4AD}">
      <dgm:prSet/>
      <dgm:spPr/>
      <dgm:t>
        <a:bodyPr/>
        <a:lstStyle/>
        <a:p>
          <a:endParaRPr lang="ru-RU"/>
        </a:p>
      </dgm:t>
    </dgm:pt>
    <dgm:pt modelId="{42FD5578-6863-4B56-9800-9A29CD2DF2BB}">
      <dgm:prSet phldrT="[Текст]"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AB174786-1E7A-466F-974C-3AA9DA2190B9}" type="parTrans" cxnId="{3A1A2F4B-4CD0-4D45-8ECE-E6225098F5D2}">
      <dgm:prSet/>
      <dgm:spPr/>
      <dgm:t>
        <a:bodyPr/>
        <a:lstStyle/>
        <a:p>
          <a:endParaRPr lang="ru-RU"/>
        </a:p>
      </dgm:t>
    </dgm:pt>
    <dgm:pt modelId="{3B9475FB-9451-43CB-B5EF-73445C3DF571}" type="sibTrans" cxnId="{3A1A2F4B-4CD0-4D45-8ECE-E6225098F5D2}">
      <dgm:prSet/>
      <dgm:spPr/>
      <dgm:t>
        <a:bodyPr/>
        <a:lstStyle/>
        <a:p>
          <a:endParaRPr lang="ru-RU"/>
        </a:p>
      </dgm:t>
    </dgm:pt>
    <dgm:pt modelId="{E9E3C9C7-ECA2-40D6-A85B-F85CF7386BB6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0716311A-E288-4C9A-B855-F0AA4FF091C8}" type="parTrans" cxnId="{2E4589CD-36C6-4DDA-AF33-7C0308ADA708}">
      <dgm:prSet/>
      <dgm:spPr/>
      <dgm:t>
        <a:bodyPr/>
        <a:lstStyle/>
        <a:p>
          <a:endParaRPr lang="ru-RU"/>
        </a:p>
      </dgm:t>
    </dgm:pt>
    <dgm:pt modelId="{AAAD9C08-8F4D-42EF-BE2E-F5BB87D96BC1}" type="sibTrans" cxnId="{2E4589CD-36C6-4DDA-AF33-7C0308ADA708}">
      <dgm:prSet/>
      <dgm:spPr/>
      <dgm:t>
        <a:bodyPr/>
        <a:lstStyle/>
        <a:p>
          <a:endParaRPr lang="ru-RU"/>
        </a:p>
      </dgm:t>
    </dgm:pt>
    <dgm:pt modelId="{8610DF78-845D-4ABF-B9F2-FAB422FCBAA6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BA0047BA-7620-423A-A970-0249EE69A059}" type="parTrans" cxnId="{2EC6ADB9-B5B9-42BF-B4A9-058FC6B85F55}">
      <dgm:prSet/>
      <dgm:spPr/>
      <dgm:t>
        <a:bodyPr/>
        <a:lstStyle/>
        <a:p>
          <a:endParaRPr lang="ru-RU"/>
        </a:p>
      </dgm:t>
    </dgm:pt>
    <dgm:pt modelId="{9F663387-F15F-4DE7-86B5-12B9F6492808}" type="sibTrans" cxnId="{2EC6ADB9-B5B9-42BF-B4A9-058FC6B85F55}">
      <dgm:prSet/>
      <dgm:spPr/>
      <dgm:t>
        <a:bodyPr/>
        <a:lstStyle/>
        <a:p>
          <a:endParaRPr lang="ru-RU"/>
        </a:p>
      </dgm:t>
    </dgm:pt>
    <dgm:pt modelId="{4383F7D9-7832-4DC8-A8D2-66A5FBAD6A41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7103989-DF6D-4F6B-93A3-CB1C065F89F6}" type="parTrans" cxnId="{18D1D9CF-C4E6-46F5-84D3-A32C86BF3D84}">
      <dgm:prSet/>
      <dgm:spPr/>
      <dgm:t>
        <a:bodyPr/>
        <a:lstStyle/>
        <a:p>
          <a:endParaRPr lang="ru-RU"/>
        </a:p>
      </dgm:t>
    </dgm:pt>
    <dgm:pt modelId="{A627480E-21FA-4A88-B9DA-C8591223A93C}" type="sibTrans" cxnId="{18D1D9CF-C4E6-46F5-84D3-A32C86BF3D84}">
      <dgm:prSet/>
      <dgm:spPr/>
      <dgm:t>
        <a:bodyPr/>
        <a:lstStyle/>
        <a:p>
          <a:endParaRPr lang="ru-RU"/>
        </a:p>
      </dgm:t>
    </dgm:pt>
    <dgm:pt modelId="{78FA3189-A7E4-4D0B-87DB-C498C1CA042D}">
      <dgm:prSet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D2DF77B8-8C3C-42C0-BB85-1FBFC1434E63}" type="parTrans" cxnId="{366BA1AE-A9FC-48E4-90A5-9433A702571E}">
      <dgm:prSet/>
      <dgm:spPr/>
      <dgm:t>
        <a:bodyPr/>
        <a:lstStyle/>
        <a:p>
          <a:endParaRPr lang="ru-RU"/>
        </a:p>
      </dgm:t>
    </dgm:pt>
    <dgm:pt modelId="{61024EF4-172F-471A-B2CE-FE31C6DD40DC}" type="sibTrans" cxnId="{366BA1AE-A9FC-48E4-90A5-9433A702571E}">
      <dgm:prSet/>
      <dgm:spPr/>
      <dgm:t>
        <a:bodyPr/>
        <a:lstStyle/>
        <a:p>
          <a:endParaRPr lang="ru-RU"/>
        </a:p>
      </dgm:t>
    </dgm:pt>
    <dgm:pt modelId="{F1E243FE-7AC9-4B2F-A560-2A182B385989}">
      <dgm:prSet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959B1DB2-1F8F-47C0-B00A-5203EABD6294}" type="parTrans" cxnId="{EA64F4A4-B803-4B31-B4BD-17D5122530C8}">
      <dgm:prSet/>
      <dgm:spPr/>
      <dgm:t>
        <a:bodyPr/>
        <a:lstStyle/>
        <a:p>
          <a:endParaRPr lang="ru-RU"/>
        </a:p>
      </dgm:t>
    </dgm:pt>
    <dgm:pt modelId="{03D881A7-7165-4054-B536-E6D3A5D4FCEE}" type="sibTrans" cxnId="{EA64F4A4-B803-4B31-B4BD-17D5122530C8}">
      <dgm:prSet/>
      <dgm:spPr/>
      <dgm:t>
        <a:bodyPr/>
        <a:lstStyle/>
        <a:p>
          <a:endParaRPr lang="ru-RU"/>
        </a:p>
      </dgm:t>
    </dgm:pt>
    <dgm:pt modelId="{56F99943-4391-4E3E-9212-A73A5C2F9FF5}">
      <dgm:prSet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637881B7-5818-4A17-983C-23E5E3C6541B}" type="parTrans" cxnId="{E7F36412-3929-4801-B461-CF44929B884F}">
      <dgm:prSet/>
      <dgm:spPr/>
      <dgm:t>
        <a:bodyPr/>
        <a:lstStyle/>
        <a:p>
          <a:endParaRPr lang="ru-RU"/>
        </a:p>
      </dgm:t>
    </dgm:pt>
    <dgm:pt modelId="{41E5BCFB-9371-4A70-8849-2366974ACFCD}" type="sibTrans" cxnId="{E7F36412-3929-4801-B461-CF44929B884F}">
      <dgm:prSet/>
      <dgm:spPr/>
      <dgm:t>
        <a:bodyPr/>
        <a:lstStyle/>
        <a:p>
          <a:endParaRPr lang="ru-RU"/>
        </a:p>
      </dgm:t>
    </dgm:pt>
    <dgm:pt modelId="{F9EAA0C6-438B-4719-B11F-E776F64B9680}">
      <dgm:prSet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11CE0AF-D4D5-4CDE-88B9-7C47CE7493D6}" type="parTrans" cxnId="{C3B3183A-2F3B-4F45-8F24-07491B1E2D14}">
      <dgm:prSet/>
      <dgm:spPr/>
      <dgm:t>
        <a:bodyPr/>
        <a:lstStyle/>
        <a:p>
          <a:endParaRPr lang="ru-RU"/>
        </a:p>
      </dgm:t>
    </dgm:pt>
    <dgm:pt modelId="{37E42835-EA37-4CC2-AD90-CD9F463A8522}" type="sibTrans" cxnId="{C3B3183A-2F3B-4F45-8F24-07491B1E2D14}">
      <dgm:prSet/>
      <dgm:spPr/>
      <dgm:t>
        <a:bodyPr/>
        <a:lstStyle/>
        <a:p>
          <a:endParaRPr lang="ru-RU"/>
        </a:p>
      </dgm:t>
    </dgm:pt>
    <dgm:pt modelId="{4709997D-5A81-4844-819F-CAADEEEA35D3}">
      <dgm:prSet/>
      <dgm:spPr/>
      <dgm:t>
        <a:bodyPr/>
        <a:lstStyle/>
        <a:p>
          <a:r>
            <a:rPr lang="ru-RU" dirty="0" smtClean="0"/>
            <a:t>0</a:t>
          </a:r>
          <a:endParaRPr lang="ru-RU" dirty="0"/>
        </a:p>
      </dgm:t>
    </dgm:pt>
    <dgm:pt modelId="{0EAB1A2F-CBB5-499F-94ED-DBE782D1325B}" type="parTrans" cxnId="{2BAB8268-FC74-4472-B3B7-F2215259EB42}">
      <dgm:prSet/>
      <dgm:spPr/>
      <dgm:t>
        <a:bodyPr/>
        <a:lstStyle/>
        <a:p>
          <a:endParaRPr lang="ru-RU"/>
        </a:p>
      </dgm:t>
    </dgm:pt>
    <dgm:pt modelId="{B320F4E9-1537-455F-999C-06AED2139349}" type="sibTrans" cxnId="{2BAB8268-FC74-4472-B3B7-F2215259EB42}">
      <dgm:prSet/>
      <dgm:spPr/>
      <dgm:t>
        <a:bodyPr/>
        <a:lstStyle/>
        <a:p>
          <a:endParaRPr lang="ru-RU"/>
        </a:p>
      </dgm:t>
    </dgm:pt>
    <dgm:pt modelId="{AC702DE4-8133-4A45-9FB6-B9ED0F45B602}">
      <dgm:prSet/>
      <dgm:spPr/>
      <dgm:t>
        <a:bodyPr/>
        <a:lstStyle/>
        <a:p>
          <a:r>
            <a:rPr lang="ru-RU" dirty="0" smtClean="0"/>
            <a:t>0</a:t>
          </a:r>
          <a:endParaRPr lang="ru-RU" dirty="0"/>
        </a:p>
      </dgm:t>
    </dgm:pt>
    <dgm:pt modelId="{5C45457D-4259-44EC-B440-33F0A1872432}" type="parTrans" cxnId="{2851F948-E786-46C7-8D0E-D53FC14737D6}">
      <dgm:prSet/>
      <dgm:spPr/>
      <dgm:t>
        <a:bodyPr/>
        <a:lstStyle/>
        <a:p>
          <a:endParaRPr lang="ru-RU"/>
        </a:p>
      </dgm:t>
    </dgm:pt>
    <dgm:pt modelId="{9104292A-A8C0-42A1-A762-10623176FA1D}" type="sibTrans" cxnId="{2851F948-E786-46C7-8D0E-D53FC14737D6}">
      <dgm:prSet/>
      <dgm:spPr/>
      <dgm:t>
        <a:bodyPr/>
        <a:lstStyle/>
        <a:p>
          <a:endParaRPr lang="ru-RU"/>
        </a:p>
      </dgm:t>
    </dgm:pt>
    <dgm:pt modelId="{CBD98FA7-C08F-4008-A39E-889A6C9F09B6}">
      <dgm:prSet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269D9BF-B669-48DB-9155-3262924906D8}" type="parTrans" cxnId="{62BBCD39-30A9-487E-B310-C0EADA4A78F7}">
      <dgm:prSet/>
      <dgm:spPr/>
      <dgm:t>
        <a:bodyPr/>
        <a:lstStyle/>
        <a:p>
          <a:endParaRPr lang="ru-RU"/>
        </a:p>
      </dgm:t>
    </dgm:pt>
    <dgm:pt modelId="{7DEB6739-190D-4E3E-8075-754E64CA9135}" type="sibTrans" cxnId="{62BBCD39-30A9-487E-B310-C0EADA4A78F7}">
      <dgm:prSet/>
      <dgm:spPr/>
      <dgm:t>
        <a:bodyPr/>
        <a:lstStyle/>
        <a:p>
          <a:endParaRPr lang="ru-RU"/>
        </a:p>
      </dgm:t>
    </dgm:pt>
    <dgm:pt modelId="{E307832A-EFFF-4DBA-9DE9-C770998033F3}">
      <dgm:prSet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CDEDE87C-1D1B-428E-9C5E-6B29430DB4B4}" type="parTrans" cxnId="{FD63C53B-A42E-4CED-8A32-F246D1F72660}">
      <dgm:prSet/>
      <dgm:spPr/>
      <dgm:t>
        <a:bodyPr/>
        <a:lstStyle/>
        <a:p>
          <a:endParaRPr lang="ru-RU"/>
        </a:p>
      </dgm:t>
    </dgm:pt>
    <dgm:pt modelId="{66FF83C5-270C-4856-871E-69371636277A}" type="sibTrans" cxnId="{FD63C53B-A42E-4CED-8A32-F246D1F72660}">
      <dgm:prSet/>
      <dgm:spPr/>
      <dgm:t>
        <a:bodyPr/>
        <a:lstStyle/>
        <a:p>
          <a:endParaRPr lang="ru-RU"/>
        </a:p>
      </dgm:t>
    </dgm:pt>
    <dgm:pt modelId="{C6081659-3B88-4E75-AFBA-AD10DF15186D}">
      <dgm:prSet/>
      <dgm:spPr/>
      <dgm:t>
        <a:bodyPr/>
        <a:lstStyle/>
        <a:p>
          <a:r>
            <a:rPr lang="uk-UA" dirty="0" smtClean="0"/>
            <a:t>0</a:t>
          </a:r>
          <a:endParaRPr lang="ru-RU" dirty="0"/>
        </a:p>
      </dgm:t>
    </dgm:pt>
    <dgm:pt modelId="{F228B4DA-CA4E-4F06-9491-06A0B4011A24}" type="parTrans" cxnId="{2BAFF4A3-AB5B-4F62-AF4C-55D18BF98BEB}">
      <dgm:prSet/>
      <dgm:spPr/>
      <dgm:t>
        <a:bodyPr/>
        <a:lstStyle/>
        <a:p>
          <a:endParaRPr lang="ru-RU"/>
        </a:p>
      </dgm:t>
    </dgm:pt>
    <dgm:pt modelId="{F8E5E806-F946-4B20-AF5A-49705BD40292}" type="sibTrans" cxnId="{2BAFF4A3-AB5B-4F62-AF4C-55D18BF98BEB}">
      <dgm:prSet/>
      <dgm:spPr/>
      <dgm:t>
        <a:bodyPr/>
        <a:lstStyle/>
        <a:p>
          <a:endParaRPr lang="ru-RU"/>
        </a:p>
      </dgm:t>
    </dgm:pt>
    <dgm:pt modelId="{CEE43CB4-56E2-4FBF-ACB7-17FF416BC688}" type="pres">
      <dgm:prSet presAssocID="{5988DF9A-2B84-428A-8DB7-CEDB4306A2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AC0EBE-FAEC-4722-B89A-152FB147B556}" type="pres">
      <dgm:prSet presAssocID="{024A3CB6-CC3A-4602-A8D5-17D511272AAE}" presName="hierRoot1" presStyleCnt="0"/>
      <dgm:spPr/>
    </dgm:pt>
    <dgm:pt modelId="{C46A83CC-A091-4D1A-A65C-8B7F252E4222}" type="pres">
      <dgm:prSet presAssocID="{024A3CB6-CC3A-4602-A8D5-17D511272AAE}" presName="composite" presStyleCnt="0"/>
      <dgm:spPr/>
    </dgm:pt>
    <dgm:pt modelId="{8CE2941B-B281-4C78-90E9-3E8D663CAD2D}" type="pres">
      <dgm:prSet presAssocID="{024A3CB6-CC3A-4602-A8D5-17D511272AAE}" presName="background" presStyleLbl="node0" presStyleIdx="0" presStyleCnt="1"/>
      <dgm:spPr/>
    </dgm:pt>
    <dgm:pt modelId="{0AAA07F5-DC03-4876-A8E4-FE1AD74F9F91}" type="pres">
      <dgm:prSet presAssocID="{024A3CB6-CC3A-4602-A8D5-17D511272AAE}" presName="text" presStyleLbl="fgAcc0" presStyleIdx="0" presStyleCnt="1">
        <dgm:presLayoutVars>
          <dgm:chPref val="3"/>
        </dgm:presLayoutVars>
      </dgm:prSet>
      <dgm:spPr/>
    </dgm:pt>
    <dgm:pt modelId="{C85B6A59-DBF8-4764-970A-99900270E238}" type="pres">
      <dgm:prSet presAssocID="{024A3CB6-CC3A-4602-A8D5-17D511272AAE}" presName="hierChild2" presStyleCnt="0"/>
      <dgm:spPr/>
    </dgm:pt>
    <dgm:pt modelId="{05FB24E9-610F-41D8-AB45-DC1EAAF5AB2E}" type="pres">
      <dgm:prSet presAssocID="{1BA36BD0-A356-4696-B190-7505604B9CA9}" presName="Name10" presStyleLbl="parChTrans1D2" presStyleIdx="0" presStyleCnt="2"/>
      <dgm:spPr/>
    </dgm:pt>
    <dgm:pt modelId="{CDF9F51A-5287-4A18-85CB-B6E25E823297}" type="pres">
      <dgm:prSet presAssocID="{C463297A-EEE4-4E66-B373-5EA9BD6FE33A}" presName="hierRoot2" presStyleCnt="0"/>
      <dgm:spPr/>
    </dgm:pt>
    <dgm:pt modelId="{E03F7B45-5EB6-4381-B97C-E0ABA691F342}" type="pres">
      <dgm:prSet presAssocID="{C463297A-EEE4-4E66-B373-5EA9BD6FE33A}" presName="composite2" presStyleCnt="0"/>
      <dgm:spPr/>
    </dgm:pt>
    <dgm:pt modelId="{20DF5DE2-C6DD-45F7-AE18-923764898A7A}" type="pres">
      <dgm:prSet presAssocID="{C463297A-EEE4-4E66-B373-5EA9BD6FE33A}" presName="background2" presStyleLbl="node2" presStyleIdx="0" presStyleCnt="2"/>
      <dgm:spPr/>
    </dgm:pt>
    <dgm:pt modelId="{1D30B6BD-140E-4A91-A178-12F687B726F2}" type="pres">
      <dgm:prSet presAssocID="{C463297A-EEE4-4E66-B373-5EA9BD6FE33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8C3179-DEDA-484C-87D2-0DE7A2BFD87B}" type="pres">
      <dgm:prSet presAssocID="{C463297A-EEE4-4E66-B373-5EA9BD6FE33A}" presName="hierChild3" presStyleCnt="0"/>
      <dgm:spPr/>
    </dgm:pt>
    <dgm:pt modelId="{A9E7BE78-8D71-4476-B16A-5D2582A6E926}" type="pres">
      <dgm:prSet presAssocID="{AB174786-1E7A-466F-974C-3AA9DA2190B9}" presName="Name17" presStyleLbl="parChTrans1D3" presStyleIdx="0" presStyleCnt="4"/>
      <dgm:spPr/>
    </dgm:pt>
    <dgm:pt modelId="{40D8A207-8C43-4F91-BF7C-D3CCA0AA8796}" type="pres">
      <dgm:prSet presAssocID="{42FD5578-6863-4B56-9800-9A29CD2DF2BB}" presName="hierRoot3" presStyleCnt="0"/>
      <dgm:spPr/>
    </dgm:pt>
    <dgm:pt modelId="{2118B842-7060-4BC0-AAE8-783FEC2CEC4C}" type="pres">
      <dgm:prSet presAssocID="{42FD5578-6863-4B56-9800-9A29CD2DF2BB}" presName="composite3" presStyleCnt="0"/>
      <dgm:spPr/>
    </dgm:pt>
    <dgm:pt modelId="{D4F7F356-3231-4E5B-BBBE-ACD7188F7458}" type="pres">
      <dgm:prSet presAssocID="{42FD5578-6863-4B56-9800-9A29CD2DF2BB}" presName="background3" presStyleLbl="node3" presStyleIdx="0" presStyleCnt="4"/>
      <dgm:spPr/>
    </dgm:pt>
    <dgm:pt modelId="{7916529C-AED6-40D8-82E2-35553599C0A0}" type="pres">
      <dgm:prSet presAssocID="{42FD5578-6863-4B56-9800-9A29CD2DF2BB}" presName="text3" presStyleLbl="fgAcc3" presStyleIdx="0" presStyleCnt="4">
        <dgm:presLayoutVars>
          <dgm:chPref val="3"/>
        </dgm:presLayoutVars>
      </dgm:prSet>
      <dgm:spPr/>
    </dgm:pt>
    <dgm:pt modelId="{AE653338-6EBA-43E1-96CD-881C577C4407}" type="pres">
      <dgm:prSet presAssocID="{42FD5578-6863-4B56-9800-9A29CD2DF2BB}" presName="hierChild4" presStyleCnt="0"/>
      <dgm:spPr/>
    </dgm:pt>
    <dgm:pt modelId="{F20C9648-6ACE-4E2F-9BE4-3289799FF91F}" type="pres">
      <dgm:prSet presAssocID="{959B1DB2-1F8F-47C0-B00A-5203EABD6294}" presName="Name23" presStyleLbl="parChTrans1D4" presStyleIdx="0" presStyleCnt="8"/>
      <dgm:spPr/>
    </dgm:pt>
    <dgm:pt modelId="{024870B1-60E5-479E-83E7-ABF393473A91}" type="pres">
      <dgm:prSet presAssocID="{F1E243FE-7AC9-4B2F-A560-2A182B385989}" presName="hierRoot4" presStyleCnt="0"/>
      <dgm:spPr/>
    </dgm:pt>
    <dgm:pt modelId="{A16FD0E0-BF4B-4215-9066-E59E167EB5CA}" type="pres">
      <dgm:prSet presAssocID="{F1E243FE-7AC9-4B2F-A560-2A182B385989}" presName="composite4" presStyleCnt="0"/>
      <dgm:spPr/>
    </dgm:pt>
    <dgm:pt modelId="{C1A55537-C340-4335-A489-90226FCBD5CA}" type="pres">
      <dgm:prSet presAssocID="{F1E243FE-7AC9-4B2F-A560-2A182B385989}" presName="background4" presStyleLbl="node4" presStyleIdx="0" presStyleCnt="8"/>
      <dgm:spPr/>
    </dgm:pt>
    <dgm:pt modelId="{F1DDB4F7-FA32-4D44-8097-B1DFB7B679FE}" type="pres">
      <dgm:prSet presAssocID="{F1E243FE-7AC9-4B2F-A560-2A182B385989}" presName="text4" presStyleLbl="fgAcc4" presStyleIdx="0" presStyleCnt="8">
        <dgm:presLayoutVars>
          <dgm:chPref val="3"/>
        </dgm:presLayoutVars>
      </dgm:prSet>
      <dgm:spPr/>
    </dgm:pt>
    <dgm:pt modelId="{C7355C2F-92D3-407C-A8D3-D0C9F336D052}" type="pres">
      <dgm:prSet presAssocID="{F1E243FE-7AC9-4B2F-A560-2A182B385989}" presName="hierChild5" presStyleCnt="0"/>
      <dgm:spPr/>
    </dgm:pt>
    <dgm:pt modelId="{1ED2B964-1993-4F61-B028-092A8A9DBACF}" type="pres">
      <dgm:prSet presAssocID="{637881B7-5818-4A17-983C-23E5E3C6541B}" presName="Name23" presStyleLbl="parChTrans1D4" presStyleIdx="1" presStyleCnt="8"/>
      <dgm:spPr/>
    </dgm:pt>
    <dgm:pt modelId="{022483DF-2F50-42B5-B988-DB1A678E369F}" type="pres">
      <dgm:prSet presAssocID="{56F99943-4391-4E3E-9212-A73A5C2F9FF5}" presName="hierRoot4" presStyleCnt="0"/>
      <dgm:spPr/>
    </dgm:pt>
    <dgm:pt modelId="{669F9099-8E3A-42DD-87E8-DE578347A68B}" type="pres">
      <dgm:prSet presAssocID="{56F99943-4391-4E3E-9212-A73A5C2F9FF5}" presName="composite4" presStyleCnt="0"/>
      <dgm:spPr/>
    </dgm:pt>
    <dgm:pt modelId="{6AE5C88F-492A-44AE-B63D-007770E32154}" type="pres">
      <dgm:prSet presAssocID="{56F99943-4391-4E3E-9212-A73A5C2F9FF5}" presName="background4" presStyleLbl="node4" presStyleIdx="1" presStyleCnt="8"/>
      <dgm:spPr/>
    </dgm:pt>
    <dgm:pt modelId="{1D9C35AA-962C-41D5-97A9-DB31248888F5}" type="pres">
      <dgm:prSet presAssocID="{56F99943-4391-4E3E-9212-A73A5C2F9FF5}" presName="text4" presStyleLbl="fgAcc4" presStyleIdx="1" presStyleCnt="8">
        <dgm:presLayoutVars>
          <dgm:chPref val="3"/>
        </dgm:presLayoutVars>
      </dgm:prSet>
      <dgm:spPr/>
    </dgm:pt>
    <dgm:pt modelId="{53C2DA3A-865E-41FA-A921-D7138380AEDC}" type="pres">
      <dgm:prSet presAssocID="{56F99943-4391-4E3E-9212-A73A5C2F9FF5}" presName="hierChild5" presStyleCnt="0"/>
      <dgm:spPr/>
    </dgm:pt>
    <dgm:pt modelId="{9563B0C8-C668-42B7-A2DF-A1B6FC4C47A3}" type="pres">
      <dgm:prSet presAssocID="{0716311A-E288-4C9A-B855-F0AA4FF091C8}" presName="Name17" presStyleLbl="parChTrans1D3" presStyleIdx="1" presStyleCnt="4"/>
      <dgm:spPr/>
    </dgm:pt>
    <dgm:pt modelId="{A4359A4C-8F9A-468B-A87A-EE0E6D4ED32B}" type="pres">
      <dgm:prSet presAssocID="{E9E3C9C7-ECA2-40D6-A85B-F85CF7386BB6}" presName="hierRoot3" presStyleCnt="0"/>
      <dgm:spPr/>
    </dgm:pt>
    <dgm:pt modelId="{0E043979-E097-481A-9236-31A1ED50E0CF}" type="pres">
      <dgm:prSet presAssocID="{E9E3C9C7-ECA2-40D6-A85B-F85CF7386BB6}" presName="composite3" presStyleCnt="0"/>
      <dgm:spPr/>
    </dgm:pt>
    <dgm:pt modelId="{2596A8DD-3E26-46BA-926D-D7C47ACA0A89}" type="pres">
      <dgm:prSet presAssocID="{E9E3C9C7-ECA2-40D6-A85B-F85CF7386BB6}" presName="background3" presStyleLbl="node3" presStyleIdx="1" presStyleCnt="4"/>
      <dgm:spPr/>
    </dgm:pt>
    <dgm:pt modelId="{4A1D3240-B5C2-4DB2-A9D8-270965FC1DCC}" type="pres">
      <dgm:prSet presAssocID="{E9E3C9C7-ECA2-40D6-A85B-F85CF7386BB6}" presName="text3" presStyleLbl="fgAcc3" presStyleIdx="1" presStyleCnt="4">
        <dgm:presLayoutVars>
          <dgm:chPref val="3"/>
        </dgm:presLayoutVars>
      </dgm:prSet>
      <dgm:spPr/>
    </dgm:pt>
    <dgm:pt modelId="{99CE4824-08F3-450B-BDEC-999DE59205EF}" type="pres">
      <dgm:prSet presAssocID="{E9E3C9C7-ECA2-40D6-A85B-F85CF7386BB6}" presName="hierChild4" presStyleCnt="0"/>
      <dgm:spPr/>
    </dgm:pt>
    <dgm:pt modelId="{C35FFC68-7AA7-45DA-90C6-4FBA2AB52F02}" type="pres">
      <dgm:prSet presAssocID="{111CE0AF-D4D5-4CDE-88B9-7C47CE7493D6}" presName="Name23" presStyleLbl="parChTrans1D4" presStyleIdx="2" presStyleCnt="8"/>
      <dgm:spPr/>
    </dgm:pt>
    <dgm:pt modelId="{8846FA4C-0283-4F4D-AB87-526B59D3F9C1}" type="pres">
      <dgm:prSet presAssocID="{F9EAA0C6-438B-4719-B11F-E776F64B9680}" presName="hierRoot4" presStyleCnt="0"/>
      <dgm:spPr/>
    </dgm:pt>
    <dgm:pt modelId="{85DA5611-DA0A-4B9F-BC59-E7AAA47B5C3B}" type="pres">
      <dgm:prSet presAssocID="{F9EAA0C6-438B-4719-B11F-E776F64B9680}" presName="composite4" presStyleCnt="0"/>
      <dgm:spPr/>
    </dgm:pt>
    <dgm:pt modelId="{BFE56E5F-5236-4BDC-B7A2-54A93DCB2DB0}" type="pres">
      <dgm:prSet presAssocID="{F9EAA0C6-438B-4719-B11F-E776F64B9680}" presName="background4" presStyleLbl="node4" presStyleIdx="2" presStyleCnt="8"/>
      <dgm:spPr/>
    </dgm:pt>
    <dgm:pt modelId="{4C2A3130-A798-4171-B411-741B335A0DB3}" type="pres">
      <dgm:prSet presAssocID="{F9EAA0C6-438B-4719-B11F-E776F64B9680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E64D0A-48D8-4DBC-9FFF-83ABA782038D}" type="pres">
      <dgm:prSet presAssocID="{F9EAA0C6-438B-4719-B11F-E776F64B9680}" presName="hierChild5" presStyleCnt="0"/>
      <dgm:spPr/>
    </dgm:pt>
    <dgm:pt modelId="{74D5DBF6-ED39-48EC-B4C4-D47CE0616C8C}" type="pres">
      <dgm:prSet presAssocID="{0EAB1A2F-CBB5-499F-94ED-DBE782D1325B}" presName="Name23" presStyleLbl="parChTrans1D4" presStyleIdx="3" presStyleCnt="8"/>
      <dgm:spPr/>
    </dgm:pt>
    <dgm:pt modelId="{CF3F9574-3AE2-4133-B682-2BAE58EFF97D}" type="pres">
      <dgm:prSet presAssocID="{4709997D-5A81-4844-819F-CAADEEEA35D3}" presName="hierRoot4" presStyleCnt="0"/>
      <dgm:spPr/>
    </dgm:pt>
    <dgm:pt modelId="{EBAE1BE0-0632-4171-806A-299A367C7C61}" type="pres">
      <dgm:prSet presAssocID="{4709997D-5A81-4844-819F-CAADEEEA35D3}" presName="composite4" presStyleCnt="0"/>
      <dgm:spPr/>
    </dgm:pt>
    <dgm:pt modelId="{E4E2FE78-0763-4EDD-9924-804E30937D5E}" type="pres">
      <dgm:prSet presAssocID="{4709997D-5A81-4844-819F-CAADEEEA35D3}" presName="background4" presStyleLbl="node4" presStyleIdx="3" presStyleCnt="8"/>
      <dgm:spPr/>
    </dgm:pt>
    <dgm:pt modelId="{F120A485-5BE7-49DC-8BEF-B78FF0BAC774}" type="pres">
      <dgm:prSet presAssocID="{4709997D-5A81-4844-819F-CAADEEEA35D3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89E4AD-20C0-4339-B7B1-431D4327C505}" type="pres">
      <dgm:prSet presAssocID="{4709997D-5A81-4844-819F-CAADEEEA35D3}" presName="hierChild5" presStyleCnt="0"/>
      <dgm:spPr/>
    </dgm:pt>
    <dgm:pt modelId="{CE99791E-F920-4B95-8BA3-EE69488E99A8}" type="pres">
      <dgm:prSet presAssocID="{BA0047BA-7620-423A-A970-0249EE69A059}" presName="Name10" presStyleLbl="parChTrans1D2" presStyleIdx="1" presStyleCnt="2"/>
      <dgm:spPr/>
    </dgm:pt>
    <dgm:pt modelId="{44157F80-A3A1-46D8-988A-8872543A02DC}" type="pres">
      <dgm:prSet presAssocID="{8610DF78-845D-4ABF-B9F2-FAB422FCBAA6}" presName="hierRoot2" presStyleCnt="0"/>
      <dgm:spPr/>
    </dgm:pt>
    <dgm:pt modelId="{9D707031-0A39-4E36-A7C4-01D561FF951F}" type="pres">
      <dgm:prSet presAssocID="{8610DF78-845D-4ABF-B9F2-FAB422FCBAA6}" presName="composite2" presStyleCnt="0"/>
      <dgm:spPr/>
    </dgm:pt>
    <dgm:pt modelId="{099B73C9-7FFB-44C6-9FEC-875B4C7D0086}" type="pres">
      <dgm:prSet presAssocID="{8610DF78-845D-4ABF-B9F2-FAB422FCBAA6}" presName="background2" presStyleLbl="node2" presStyleIdx="1" presStyleCnt="2"/>
      <dgm:spPr/>
    </dgm:pt>
    <dgm:pt modelId="{F0D9B91F-FAD9-4D0F-BBD2-AD2CC7175004}" type="pres">
      <dgm:prSet presAssocID="{8610DF78-845D-4ABF-B9F2-FAB422FCBAA6}" presName="text2" presStyleLbl="fgAcc2" presStyleIdx="1" presStyleCnt="2">
        <dgm:presLayoutVars>
          <dgm:chPref val="3"/>
        </dgm:presLayoutVars>
      </dgm:prSet>
      <dgm:spPr/>
    </dgm:pt>
    <dgm:pt modelId="{5433E126-FBA2-4C9C-A67E-59BEECE425D7}" type="pres">
      <dgm:prSet presAssocID="{8610DF78-845D-4ABF-B9F2-FAB422FCBAA6}" presName="hierChild3" presStyleCnt="0"/>
      <dgm:spPr/>
    </dgm:pt>
    <dgm:pt modelId="{538BD7F8-AE66-465E-9366-98842FFB428D}" type="pres">
      <dgm:prSet presAssocID="{A7103989-DF6D-4F6B-93A3-CB1C065F89F6}" presName="Name17" presStyleLbl="parChTrans1D3" presStyleIdx="2" presStyleCnt="4"/>
      <dgm:spPr/>
    </dgm:pt>
    <dgm:pt modelId="{F1CB343F-7619-463E-AC25-5265659E3256}" type="pres">
      <dgm:prSet presAssocID="{4383F7D9-7832-4DC8-A8D2-66A5FBAD6A41}" presName="hierRoot3" presStyleCnt="0"/>
      <dgm:spPr/>
    </dgm:pt>
    <dgm:pt modelId="{6AC9F2FB-9093-433A-A8F1-D6B65C01538D}" type="pres">
      <dgm:prSet presAssocID="{4383F7D9-7832-4DC8-A8D2-66A5FBAD6A41}" presName="composite3" presStyleCnt="0"/>
      <dgm:spPr/>
    </dgm:pt>
    <dgm:pt modelId="{A9CBD5DD-CD02-47C9-9D13-CC5659A08D12}" type="pres">
      <dgm:prSet presAssocID="{4383F7D9-7832-4DC8-A8D2-66A5FBAD6A41}" presName="background3" presStyleLbl="node3" presStyleIdx="2" presStyleCnt="4"/>
      <dgm:spPr/>
    </dgm:pt>
    <dgm:pt modelId="{93B9F90C-13B7-484F-9A39-A4B343C7E85E}" type="pres">
      <dgm:prSet presAssocID="{4383F7D9-7832-4DC8-A8D2-66A5FBAD6A4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551DA5-2E8B-45B1-8DBE-DE2F92FE8D94}" type="pres">
      <dgm:prSet presAssocID="{4383F7D9-7832-4DC8-A8D2-66A5FBAD6A41}" presName="hierChild4" presStyleCnt="0"/>
      <dgm:spPr/>
    </dgm:pt>
    <dgm:pt modelId="{FE409441-0A9A-48EE-AF7C-DDED3621B78A}" type="pres">
      <dgm:prSet presAssocID="{5C45457D-4259-44EC-B440-33F0A1872432}" presName="Name23" presStyleLbl="parChTrans1D4" presStyleIdx="4" presStyleCnt="8"/>
      <dgm:spPr/>
    </dgm:pt>
    <dgm:pt modelId="{CA9758B7-DB98-4155-97F0-E50A2923845E}" type="pres">
      <dgm:prSet presAssocID="{AC702DE4-8133-4A45-9FB6-B9ED0F45B602}" presName="hierRoot4" presStyleCnt="0"/>
      <dgm:spPr/>
    </dgm:pt>
    <dgm:pt modelId="{FF0777FF-FD46-40A9-833A-9BA0B44BCC65}" type="pres">
      <dgm:prSet presAssocID="{AC702DE4-8133-4A45-9FB6-B9ED0F45B602}" presName="composite4" presStyleCnt="0"/>
      <dgm:spPr/>
    </dgm:pt>
    <dgm:pt modelId="{9AC588E5-31BC-4C03-99A0-3F15F832B718}" type="pres">
      <dgm:prSet presAssocID="{AC702DE4-8133-4A45-9FB6-B9ED0F45B602}" presName="background4" presStyleLbl="node4" presStyleIdx="4" presStyleCnt="8"/>
      <dgm:spPr/>
    </dgm:pt>
    <dgm:pt modelId="{19FF10F2-C7B7-4DBE-9DCD-5426C4C360AF}" type="pres">
      <dgm:prSet presAssocID="{AC702DE4-8133-4A45-9FB6-B9ED0F45B602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B21396-38A6-4219-B35F-9AE94900AEFE}" type="pres">
      <dgm:prSet presAssocID="{AC702DE4-8133-4A45-9FB6-B9ED0F45B602}" presName="hierChild5" presStyleCnt="0"/>
      <dgm:spPr/>
    </dgm:pt>
    <dgm:pt modelId="{D96B4B21-A829-4BE9-A61B-6885A98700DE}" type="pres">
      <dgm:prSet presAssocID="{E269D9BF-B669-48DB-9155-3262924906D8}" presName="Name23" presStyleLbl="parChTrans1D4" presStyleIdx="5" presStyleCnt="8"/>
      <dgm:spPr/>
    </dgm:pt>
    <dgm:pt modelId="{2890689E-ACF9-4FFA-A797-EBCDC0A1C849}" type="pres">
      <dgm:prSet presAssocID="{CBD98FA7-C08F-4008-A39E-889A6C9F09B6}" presName="hierRoot4" presStyleCnt="0"/>
      <dgm:spPr/>
    </dgm:pt>
    <dgm:pt modelId="{5DE27C4A-280F-4491-9410-0C469769993F}" type="pres">
      <dgm:prSet presAssocID="{CBD98FA7-C08F-4008-A39E-889A6C9F09B6}" presName="composite4" presStyleCnt="0"/>
      <dgm:spPr/>
    </dgm:pt>
    <dgm:pt modelId="{96C85876-B004-4983-8AB9-99CCB7326569}" type="pres">
      <dgm:prSet presAssocID="{CBD98FA7-C08F-4008-A39E-889A6C9F09B6}" presName="background4" presStyleLbl="node4" presStyleIdx="5" presStyleCnt="8"/>
      <dgm:spPr/>
    </dgm:pt>
    <dgm:pt modelId="{68AE06C1-5694-4064-8709-A9FB0C50A783}" type="pres">
      <dgm:prSet presAssocID="{CBD98FA7-C08F-4008-A39E-889A6C9F09B6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210882-5484-4C14-9256-702D8132A01C}" type="pres">
      <dgm:prSet presAssocID="{CBD98FA7-C08F-4008-A39E-889A6C9F09B6}" presName="hierChild5" presStyleCnt="0"/>
      <dgm:spPr/>
    </dgm:pt>
    <dgm:pt modelId="{91B2CECB-E1F0-4E60-BFE5-D93DD80A640E}" type="pres">
      <dgm:prSet presAssocID="{D2DF77B8-8C3C-42C0-BB85-1FBFC1434E63}" presName="Name17" presStyleLbl="parChTrans1D3" presStyleIdx="3" presStyleCnt="4"/>
      <dgm:spPr/>
    </dgm:pt>
    <dgm:pt modelId="{B13618D8-54A9-4500-BDDB-3742EF6A5D7C}" type="pres">
      <dgm:prSet presAssocID="{78FA3189-A7E4-4D0B-87DB-C498C1CA042D}" presName="hierRoot3" presStyleCnt="0"/>
      <dgm:spPr/>
    </dgm:pt>
    <dgm:pt modelId="{C6DA09E2-51F1-4F90-9839-F2CD8C73E68A}" type="pres">
      <dgm:prSet presAssocID="{78FA3189-A7E4-4D0B-87DB-C498C1CA042D}" presName="composite3" presStyleCnt="0"/>
      <dgm:spPr/>
    </dgm:pt>
    <dgm:pt modelId="{096A7016-5AC8-4D9B-ACB1-923F4AC8C773}" type="pres">
      <dgm:prSet presAssocID="{78FA3189-A7E4-4D0B-87DB-C498C1CA042D}" presName="background3" presStyleLbl="node3" presStyleIdx="3" presStyleCnt="4"/>
      <dgm:spPr/>
    </dgm:pt>
    <dgm:pt modelId="{2F689620-42EE-47D4-AB23-42286D04961C}" type="pres">
      <dgm:prSet presAssocID="{78FA3189-A7E4-4D0B-87DB-C498C1CA042D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7C52F8-1989-46E6-AE76-205E86DADA51}" type="pres">
      <dgm:prSet presAssocID="{78FA3189-A7E4-4D0B-87DB-C498C1CA042D}" presName="hierChild4" presStyleCnt="0"/>
      <dgm:spPr/>
    </dgm:pt>
    <dgm:pt modelId="{565FE821-2231-4B52-93F0-A8F67A60B7FB}" type="pres">
      <dgm:prSet presAssocID="{CDEDE87C-1D1B-428E-9C5E-6B29430DB4B4}" presName="Name23" presStyleLbl="parChTrans1D4" presStyleIdx="6" presStyleCnt="8"/>
      <dgm:spPr/>
    </dgm:pt>
    <dgm:pt modelId="{D320D40B-8174-4409-BBB0-AFA1CCF8FF57}" type="pres">
      <dgm:prSet presAssocID="{E307832A-EFFF-4DBA-9DE9-C770998033F3}" presName="hierRoot4" presStyleCnt="0"/>
      <dgm:spPr/>
    </dgm:pt>
    <dgm:pt modelId="{57E592C8-966E-4FAC-A5A2-1BAEFD264C84}" type="pres">
      <dgm:prSet presAssocID="{E307832A-EFFF-4DBA-9DE9-C770998033F3}" presName="composite4" presStyleCnt="0"/>
      <dgm:spPr/>
    </dgm:pt>
    <dgm:pt modelId="{ECAA28A8-A459-466C-9C61-A3ABF5574909}" type="pres">
      <dgm:prSet presAssocID="{E307832A-EFFF-4DBA-9DE9-C770998033F3}" presName="background4" presStyleLbl="node4" presStyleIdx="6" presStyleCnt="8"/>
      <dgm:spPr/>
    </dgm:pt>
    <dgm:pt modelId="{E3FA2C0F-67D5-401E-9813-CA7233AE5409}" type="pres">
      <dgm:prSet presAssocID="{E307832A-EFFF-4DBA-9DE9-C770998033F3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004C99-FEA8-41D6-9F74-DC4DD30E59EE}" type="pres">
      <dgm:prSet presAssocID="{E307832A-EFFF-4DBA-9DE9-C770998033F3}" presName="hierChild5" presStyleCnt="0"/>
      <dgm:spPr/>
    </dgm:pt>
    <dgm:pt modelId="{309FDDE0-01ED-4D87-96D2-A2EC76D06C9C}" type="pres">
      <dgm:prSet presAssocID="{F228B4DA-CA4E-4F06-9491-06A0B4011A24}" presName="Name23" presStyleLbl="parChTrans1D4" presStyleIdx="7" presStyleCnt="8"/>
      <dgm:spPr/>
    </dgm:pt>
    <dgm:pt modelId="{03FCAC86-E61D-4C0A-8AD7-203D83549569}" type="pres">
      <dgm:prSet presAssocID="{C6081659-3B88-4E75-AFBA-AD10DF15186D}" presName="hierRoot4" presStyleCnt="0"/>
      <dgm:spPr/>
    </dgm:pt>
    <dgm:pt modelId="{41C27FFC-1584-439A-A383-01207CD2AE36}" type="pres">
      <dgm:prSet presAssocID="{C6081659-3B88-4E75-AFBA-AD10DF15186D}" presName="composite4" presStyleCnt="0"/>
      <dgm:spPr/>
    </dgm:pt>
    <dgm:pt modelId="{479F1A1A-C647-4C40-B90B-D6F3735C1E6E}" type="pres">
      <dgm:prSet presAssocID="{C6081659-3B88-4E75-AFBA-AD10DF15186D}" presName="background4" presStyleLbl="node4" presStyleIdx="7" presStyleCnt="8"/>
      <dgm:spPr/>
    </dgm:pt>
    <dgm:pt modelId="{CAD946EB-0633-4264-80A6-8255721CD51B}" type="pres">
      <dgm:prSet presAssocID="{C6081659-3B88-4E75-AFBA-AD10DF15186D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A70F94-F560-4368-924F-85C4F086F05F}" type="pres">
      <dgm:prSet presAssocID="{C6081659-3B88-4E75-AFBA-AD10DF15186D}" presName="hierChild5" presStyleCnt="0"/>
      <dgm:spPr/>
    </dgm:pt>
  </dgm:ptLst>
  <dgm:cxnLst>
    <dgm:cxn modelId="{EA64F4A4-B803-4B31-B4BD-17D5122530C8}" srcId="{42FD5578-6863-4B56-9800-9A29CD2DF2BB}" destId="{F1E243FE-7AC9-4B2F-A560-2A182B385989}" srcOrd="0" destOrd="0" parTransId="{959B1DB2-1F8F-47C0-B00A-5203EABD6294}" sibTransId="{03D881A7-7165-4054-B536-E6D3A5D4FCEE}"/>
    <dgm:cxn modelId="{EC4E47D3-DD9A-4102-9A81-CF03192FC4AD}" srcId="{024A3CB6-CC3A-4602-A8D5-17D511272AAE}" destId="{C463297A-EEE4-4E66-B373-5EA9BD6FE33A}" srcOrd="0" destOrd="0" parTransId="{1BA36BD0-A356-4696-B190-7505604B9CA9}" sibTransId="{6250FD51-810B-4075-BEAC-B8F0D5566714}"/>
    <dgm:cxn modelId="{7711E3C3-13A5-489E-86DD-F4F124408050}" type="presOf" srcId="{C463297A-EEE4-4E66-B373-5EA9BD6FE33A}" destId="{1D30B6BD-140E-4A91-A178-12F687B726F2}" srcOrd="0" destOrd="0" presId="urn:microsoft.com/office/officeart/2005/8/layout/hierarchy1"/>
    <dgm:cxn modelId="{18D1D9CF-C4E6-46F5-84D3-A32C86BF3D84}" srcId="{8610DF78-845D-4ABF-B9F2-FAB422FCBAA6}" destId="{4383F7D9-7832-4DC8-A8D2-66A5FBAD6A41}" srcOrd="0" destOrd="0" parTransId="{A7103989-DF6D-4F6B-93A3-CB1C065F89F6}" sibTransId="{A627480E-21FA-4A88-B9DA-C8591223A93C}"/>
    <dgm:cxn modelId="{9D1F35B8-A5C7-4D92-87F4-7E538C4F59BE}" type="presOf" srcId="{C6081659-3B88-4E75-AFBA-AD10DF15186D}" destId="{CAD946EB-0633-4264-80A6-8255721CD51B}" srcOrd="0" destOrd="0" presId="urn:microsoft.com/office/officeart/2005/8/layout/hierarchy1"/>
    <dgm:cxn modelId="{E0C2272D-D446-49D4-B3CF-80E7C14B5733}" type="presOf" srcId="{AC702DE4-8133-4A45-9FB6-B9ED0F45B602}" destId="{19FF10F2-C7B7-4DBE-9DCD-5426C4C360AF}" srcOrd="0" destOrd="0" presId="urn:microsoft.com/office/officeart/2005/8/layout/hierarchy1"/>
    <dgm:cxn modelId="{A26CB5DD-4D5F-4E29-8EED-80436C40FA48}" type="presOf" srcId="{111CE0AF-D4D5-4CDE-88B9-7C47CE7493D6}" destId="{C35FFC68-7AA7-45DA-90C6-4FBA2AB52F02}" srcOrd="0" destOrd="0" presId="urn:microsoft.com/office/officeart/2005/8/layout/hierarchy1"/>
    <dgm:cxn modelId="{0F4BBBF9-AC25-4D3B-B529-184063901E28}" type="presOf" srcId="{4709997D-5A81-4844-819F-CAADEEEA35D3}" destId="{F120A485-5BE7-49DC-8BEF-B78FF0BAC774}" srcOrd="0" destOrd="0" presId="urn:microsoft.com/office/officeart/2005/8/layout/hierarchy1"/>
    <dgm:cxn modelId="{8449E287-9014-4045-B665-8F16D0A56743}" type="presOf" srcId="{4383F7D9-7832-4DC8-A8D2-66A5FBAD6A41}" destId="{93B9F90C-13B7-484F-9A39-A4B343C7E85E}" srcOrd="0" destOrd="0" presId="urn:microsoft.com/office/officeart/2005/8/layout/hierarchy1"/>
    <dgm:cxn modelId="{DD0674A6-243E-4132-B2C5-A683B1D070B3}" type="presOf" srcId="{AB174786-1E7A-466F-974C-3AA9DA2190B9}" destId="{A9E7BE78-8D71-4476-B16A-5D2582A6E926}" srcOrd="0" destOrd="0" presId="urn:microsoft.com/office/officeart/2005/8/layout/hierarchy1"/>
    <dgm:cxn modelId="{C39878A6-CFD3-4F60-9D34-4A21A44A9CA7}" type="presOf" srcId="{5C45457D-4259-44EC-B440-33F0A1872432}" destId="{FE409441-0A9A-48EE-AF7C-DDED3621B78A}" srcOrd="0" destOrd="0" presId="urn:microsoft.com/office/officeart/2005/8/layout/hierarchy1"/>
    <dgm:cxn modelId="{2EC6ADB9-B5B9-42BF-B4A9-058FC6B85F55}" srcId="{024A3CB6-CC3A-4602-A8D5-17D511272AAE}" destId="{8610DF78-845D-4ABF-B9F2-FAB422FCBAA6}" srcOrd="1" destOrd="0" parTransId="{BA0047BA-7620-423A-A970-0249EE69A059}" sibTransId="{9F663387-F15F-4DE7-86B5-12B9F6492808}"/>
    <dgm:cxn modelId="{33665051-54DD-4AD9-8219-CA9536678AB5}" type="presOf" srcId="{F228B4DA-CA4E-4F06-9491-06A0B4011A24}" destId="{309FDDE0-01ED-4D87-96D2-A2EC76D06C9C}" srcOrd="0" destOrd="0" presId="urn:microsoft.com/office/officeart/2005/8/layout/hierarchy1"/>
    <dgm:cxn modelId="{EEEE5541-C709-4253-B9D6-AF808A32722D}" type="presOf" srcId="{8610DF78-845D-4ABF-B9F2-FAB422FCBAA6}" destId="{F0D9B91F-FAD9-4D0F-BBD2-AD2CC7175004}" srcOrd="0" destOrd="0" presId="urn:microsoft.com/office/officeart/2005/8/layout/hierarchy1"/>
    <dgm:cxn modelId="{2BAFF4A3-AB5B-4F62-AF4C-55D18BF98BEB}" srcId="{78FA3189-A7E4-4D0B-87DB-C498C1CA042D}" destId="{C6081659-3B88-4E75-AFBA-AD10DF15186D}" srcOrd="1" destOrd="0" parTransId="{F228B4DA-CA4E-4F06-9491-06A0B4011A24}" sibTransId="{F8E5E806-F946-4B20-AF5A-49705BD40292}"/>
    <dgm:cxn modelId="{599E8DC9-2105-464C-A8CC-19406042846D}" type="presOf" srcId="{F9EAA0C6-438B-4719-B11F-E776F64B9680}" destId="{4C2A3130-A798-4171-B411-741B335A0DB3}" srcOrd="0" destOrd="0" presId="urn:microsoft.com/office/officeart/2005/8/layout/hierarchy1"/>
    <dgm:cxn modelId="{5DBD726A-1677-4396-8BA7-18CD4E27C689}" type="presOf" srcId="{024A3CB6-CC3A-4602-A8D5-17D511272AAE}" destId="{0AAA07F5-DC03-4876-A8E4-FE1AD74F9F91}" srcOrd="0" destOrd="0" presId="urn:microsoft.com/office/officeart/2005/8/layout/hierarchy1"/>
    <dgm:cxn modelId="{7975AEB4-AE8D-4733-A2E3-C70CA8FA4166}" type="presOf" srcId="{BA0047BA-7620-423A-A970-0249EE69A059}" destId="{CE99791E-F920-4B95-8BA3-EE69488E99A8}" srcOrd="0" destOrd="0" presId="urn:microsoft.com/office/officeart/2005/8/layout/hierarchy1"/>
    <dgm:cxn modelId="{74311625-51DB-4733-BDBD-312EC6D55DB8}" type="presOf" srcId="{A7103989-DF6D-4F6B-93A3-CB1C065F89F6}" destId="{538BD7F8-AE66-465E-9366-98842FFB428D}" srcOrd="0" destOrd="0" presId="urn:microsoft.com/office/officeart/2005/8/layout/hierarchy1"/>
    <dgm:cxn modelId="{D516930B-74F9-47D6-A481-91017BEAD48B}" type="presOf" srcId="{959B1DB2-1F8F-47C0-B00A-5203EABD6294}" destId="{F20C9648-6ACE-4E2F-9BE4-3289799FF91F}" srcOrd="0" destOrd="0" presId="urn:microsoft.com/office/officeart/2005/8/layout/hierarchy1"/>
    <dgm:cxn modelId="{C7DDB712-8D25-49BF-A613-566A87A8F763}" type="presOf" srcId="{637881B7-5818-4A17-983C-23E5E3C6541B}" destId="{1ED2B964-1993-4F61-B028-092A8A9DBACF}" srcOrd="0" destOrd="0" presId="urn:microsoft.com/office/officeart/2005/8/layout/hierarchy1"/>
    <dgm:cxn modelId="{1AECF2D2-4537-42D5-AE6E-589CC273863A}" type="presOf" srcId="{D2DF77B8-8C3C-42C0-BB85-1FBFC1434E63}" destId="{91B2CECB-E1F0-4E60-BFE5-D93DD80A640E}" srcOrd="0" destOrd="0" presId="urn:microsoft.com/office/officeart/2005/8/layout/hierarchy1"/>
    <dgm:cxn modelId="{EBFF2E7E-A377-4AD0-85C0-32658BD433A0}" type="presOf" srcId="{56F99943-4391-4E3E-9212-A73A5C2F9FF5}" destId="{1D9C35AA-962C-41D5-97A9-DB31248888F5}" srcOrd="0" destOrd="0" presId="urn:microsoft.com/office/officeart/2005/8/layout/hierarchy1"/>
    <dgm:cxn modelId="{2851F948-E786-46C7-8D0E-D53FC14737D6}" srcId="{4383F7D9-7832-4DC8-A8D2-66A5FBAD6A41}" destId="{AC702DE4-8133-4A45-9FB6-B9ED0F45B602}" srcOrd="0" destOrd="0" parTransId="{5C45457D-4259-44EC-B440-33F0A1872432}" sibTransId="{9104292A-A8C0-42A1-A762-10623176FA1D}"/>
    <dgm:cxn modelId="{B8A254C7-7CC0-410A-B63B-1F13A78B48F0}" type="presOf" srcId="{1BA36BD0-A356-4696-B190-7505604B9CA9}" destId="{05FB24E9-610F-41D8-AB45-DC1EAAF5AB2E}" srcOrd="0" destOrd="0" presId="urn:microsoft.com/office/officeart/2005/8/layout/hierarchy1"/>
    <dgm:cxn modelId="{471E6FB5-1DD3-4D42-BD5F-7EDAFBD9DD94}" type="presOf" srcId="{E307832A-EFFF-4DBA-9DE9-C770998033F3}" destId="{E3FA2C0F-67D5-401E-9813-CA7233AE5409}" srcOrd="0" destOrd="0" presId="urn:microsoft.com/office/officeart/2005/8/layout/hierarchy1"/>
    <dgm:cxn modelId="{01292554-6896-4AF9-A605-10251E7A7626}" type="presOf" srcId="{0716311A-E288-4C9A-B855-F0AA4FF091C8}" destId="{9563B0C8-C668-42B7-A2DF-A1B6FC4C47A3}" srcOrd="0" destOrd="0" presId="urn:microsoft.com/office/officeart/2005/8/layout/hierarchy1"/>
    <dgm:cxn modelId="{FD63C53B-A42E-4CED-8A32-F246D1F72660}" srcId="{78FA3189-A7E4-4D0B-87DB-C498C1CA042D}" destId="{E307832A-EFFF-4DBA-9DE9-C770998033F3}" srcOrd="0" destOrd="0" parTransId="{CDEDE87C-1D1B-428E-9C5E-6B29430DB4B4}" sibTransId="{66FF83C5-270C-4856-871E-69371636277A}"/>
    <dgm:cxn modelId="{7C00D7B9-3C2B-4B84-A31E-0FB3B13CC27A}" type="presOf" srcId="{E9E3C9C7-ECA2-40D6-A85B-F85CF7386BB6}" destId="{4A1D3240-B5C2-4DB2-A9D8-270965FC1DCC}" srcOrd="0" destOrd="0" presId="urn:microsoft.com/office/officeart/2005/8/layout/hierarchy1"/>
    <dgm:cxn modelId="{4FFF9F12-6019-4106-B19D-A6F946B4C63F}" srcId="{5988DF9A-2B84-428A-8DB7-CEDB4306A213}" destId="{024A3CB6-CC3A-4602-A8D5-17D511272AAE}" srcOrd="0" destOrd="0" parTransId="{BBFA303F-516A-4FE9-AC51-FC63238713BA}" sibTransId="{AE3F208E-95A8-4CE9-B426-5C412F293A19}"/>
    <dgm:cxn modelId="{366BA1AE-A9FC-48E4-90A5-9433A702571E}" srcId="{8610DF78-845D-4ABF-B9F2-FAB422FCBAA6}" destId="{78FA3189-A7E4-4D0B-87DB-C498C1CA042D}" srcOrd="1" destOrd="0" parTransId="{D2DF77B8-8C3C-42C0-BB85-1FBFC1434E63}" sibTransId="{61024EF4-172F-471A-B2CE-FE31C6DD40DC}"/>
    <dgm:cxn modelId="{62BBCD39-30A9-487E-B310-C0EADA4A78F7}" srcId="{4383F7D9-7832-4DC8-A8D2-66A5FBAD6A41}" destId="{CBD98FA7-C08F-4008-A39E-889A6C9F09B6}" srcOrd="1" destOrd="0" parTransId="{E269D9BF-B669-48DB-9155-3262924906D8}" sibTransId="{7DEB6739-190D-4E3E-8075-754E64CA9135}"/>
    <dgm:cxn modelId="{1BABF5E5-4DDD-4F72-9647-C1B4A11B0BF6}" type="presOf" srcId="{F1E243FE-7AC9-4B2F-A560-2A182B385989}" destId="{F1DDB4F7-FA32-4D44-8097-B1DFB7B679FE}" srcOrd="0" destOrd="0" presId="urn:microsoft.com/office/officeart/2005/8/layout/hierarchy1"/>
    <dgm:cxn modelId="{860BBC00-6CA4-426E-ACC6-D21E8F42D8B9}" type="presOf" srcId="{CBD98FA7-C08F-4008-A39E-889A6C9F09B6}" destId="{68AE06C1-5694-4064-8709-A9FB0C50A783}" srcOrd="0" destOrd="0" presId="urn:microsoft.com/office/officeart/2005/8/layout/hierarchy1"/>
    <dgm:cxn modelId="{2F98EE20-A4CA-4EFD-B681-61C4814C6046}" type="presOf" srcId="{0EAB1A2F-CBB5-499F-94ED-DBE782D1325B}" destId="{74D5DBF6-ED39-48EC-B4C4-D47CE0616C8C}" srcOrd="0" destOrd="0" presId="urn:microsoft.com/office/officeart/2005/8/layout/hierarchy1"/>
    <dgm:cxn modelId="{C3B3183A-2F3B-4F45-8F24-07491B1E2D14}" srcId="{E9E3C9C7-ECA2-40D6-A85B-F85CF7386BB6}" destId="{F9EAA0C6-438B-4719-B11F-E776F64B9680}" srcOrd="0" destOrd="0" parTransId="{111CE0AF-D4D5-4CDE-88B9-7C47CE7493D6}" sibTransId="{37E42835-EA37-4CC2-AD90-CD9F463A8522}"/>
    <dgm:cxn modelId="{D4640617-F451-471A-8336-9A043F7A76DE}" type="presOf" srcId="{5988DF9A-2B84-428A-8DB7-CEDB4306A213}" destId="{CEE43CB4-56E2-4FBF-ACB7-17FF416BC688}" srcOrd="0" destOrd="0" presId="urn:microsoft.com/office/officeart/2005/8/layout/hierarchy1"/>
    <dgm:cxn modelId="{3A1A2F4B-4CD0-4D45-8ECE-E6225098F5D2}" srcId="{C463297A-EEE4-4E66-B373-5EA9BD6FE33A}" destId="{42FD5578-6863-4B56-9800-9A29CD2DF2BB}" srcOrd="0" destOrd="0" parTransId="{AB174786-1E7A-466F-974C-3AA9DA2190B9}" sibTransId="{3B9475FB-9451-43CB-B5EF-73445C3DF571}"/>
    <dgm:cxn modelId="{2E4589CD-36C6-4DDA-AF33-7C0308ADA708}" srcId="{C463297A-EEE4-4E66-B373-5EA9BD6FE33A}" destId="{E9E3C9C7-ECA2-40D6-A85B-F85CF7386BB6}" srcOrd="1" destOrd="0" parTransId="{0716311A-E288-4C9A-B855-F0AA4FF091C8}" sibTransId="{AAAD9C08-8F4D-42EF-BE2E-F5BB87D96BC1}"/>
    <dgm:cxn modelId="{440BF8A6-54A6-40D3-B4E4-09F0DC9898F4}" type="presOf" srcId="{78FA3189-A7E4-4D0B-87DB-C498C1CA042D}" destId="{2F689620-42EE-47D4-AB23-42286D04961C}" srcOrd="0" destOrd="0" presId="urn:microsoft.com/office/officeart/2005/8/layout/hierarchy1"/>
    <dgm:cxn modelId="{E7F36412-3929-4801-B461-CF44929B884F}" srcId="{42FD5578-6863-4B56-9800-9A29CD2DF2BB}" destId="{56F99943-4391-4E3E-9212-A73A5C2F9FF5}" srcOrd="1" destOrd="0" parTransId="{637881B7-5818-4A17-983C-23E5E3C6541B}" sibTransId="{41E5BCFB-9371-4A70-8849-2366974ACFCD}"/>
    <dgm:cxn modelId="{DBD8F73A-ABAE-4631-9A7D-F9343841C0C7}" type="presOf" srcId="{CDEDE87C-1D1B-428E-9C5E-6B29430DB4B4}" destId="{565FE821-2231-4B52-93F0-A8F67A60B7FB}" srcOrd="0" destOrd="0" presId="urn:microsoft.com/office/officeart/2005/8/layout/hierarchy1"/>
    <dgm:cxn modelId="{2BAB8268-FC74-4472-B3B7-F2215259EB42}" srcId="{E9E3C9C7-ECA2-40D6-A85B-F85CF7386BB6}" destId="{4709997D-5A81-4844-819F-CAADEEEA35D3}" srcOrd="1" destOrd="0" parTransId="{0EAB1A2F-CBB5-499F-94ED-DBE782D1325B}" sibTransId="{B320F4E9-1537-455F-999C-06AED2139349}"/>
    <dgm:cxn modelId="{4025B1FD-9D82-41D5-9714-E27B46E8898F}" type="presOf" srcId="{E269D9BF-B669-48DB-9155-3262924906D8}" destId="{D96B4B21-A829-4BE9-A61B-6885A98700DE}" srcOrd="0" destOrd="0" presId="urn:microsoft.com/office/officeart/2005/8/layout/hierarchy1"/>
    <dgm:cxn modelId="{17372026-0118-4496-8E6B-D159C3DF7C52}" type="presOf" srcId="{42FD5578-6863-4B56-9800-9A29CD2DF2BB}" destId="{7916529C-AED6-40D8-82E2-35553599C0A0}" srcOrd="0" destOrd="0" presId="urn:microsoft.com/office/officeart/2005/8/layout/hierarchy1"/>
    <dgm:cxn modelId="{78D51291-BF92-4A3E-80AB-6C40A15FBA46}" type="presParOf" srcId="{CEE43CB4-56E2-4FBF-ACB7-17FF416BC688}" destId="{B0AC0EBE-FAEC-4722-B89A-152FB147B556}" srcOrd="0" destOrd="0" presId="urn:microsoft.com/office/officeart/2005/8/layout/hierarchy1"/>
    <dgm:cxn modelId="{1A827F98-F475-4183-84B8-2CDEC8F294E4}" type="presParOf" srcId="{B0AC0EBE-FAEC-4722-B89A-152FB147B556}" destId="{C46A83CC-A091-4D1A-A65C-8B7F252E4222}" srcOrd="0" destOrd="0" presId="urn:microsoft.com/office/officeart/2005/8/layout/hierarchy1"/>
    <dgm:cxn modelId="{E031D547-52E8-4D89-B2F1-B1395121216B}" type="presParOf" srcId="{C46A83CC-A091-4D1A-A65C-8B7F252E4222}" destId="{8CE2941B-B281-4C78-90E9-3E8D663CAD2D}" srcOrd="0" destOrd="0" presId="urn:microsoft.com/office/officeart/2005/8/layout/hierarchy1"/>
    <dgm:cxn modelId="{2D9E667D-0597-4B97-9911-583A0FCCC591}" type="presParOf" srcId="{C46A83CC-A091-4D1A-A65C-8B7F252E4222}" destId="{0AAA07F5-DC03-4876-A8E4-FE1AD74F9F91}" srcOrd="1" destOrd="0" presId="urn:microsoft.com/office/officeart/2005/8/layout/hierarchy1"/>
    <dgm:cxn modelId="{DD25D039-FE68-4621-96D6-86DD6181D521}" type="presParOf" srcId="{B0AC0EBE-FAEC-4722-B89A-152FB147B556}" destId="{C85B6A59-DBF8-4764-970A-99900270E238}" srcOrd="1" destOrd="0" presId="urn:microsoft.com/office/officeart/2005/8/layout/hierarchy1"/>
    <dgm:cxn modelId="{16960102-91EA-415E-A197-455BACAF9980}" type="presParOf" srcId="{C85B6A59-DBF8-4764-970A-99900270E238}" destId="{05FB24E9-610F-41D8-AB45-DC1EAAF5AB2E}" srcOrd="0" destOrd="0" presId="urn:microsoft.com/office/officeart/2005/8/layout/hierarchy1"/>
    <dgm:cxn modelId="{E82288EF-0146-43F7-8B44-2132179D2AB2}" type="presParOf" srcId="{C85B6A59-DBF8-4764-970A-99900270E238}" destId="{CDF9F51A-5287-4A18-85CB-B6E25E823297}" srcOrd="1" destOrd="0" presId="urn:microsoft.com/office/officeart/2005/8/layout/hierarchy1"/>
    <dgm:cxn modelId="{A32D8396-65F7-477E-A6DA-53244AB524E1}" type="presParOf" srcId="{CDF9F51A-5287-4A18-85CB-B6E25E823297}" destId="{E03F7B45-5EB6-4381-B97C-E0ABA691F342}" srcOrd="0" destOrd="0" presId="urn:microsoft.com/office/officeart/2005/8/layout/hierarchy1"/>
    <dgm:cxn modelId="{94E8C4DB-807D-4B90-9696-CCA69677FE70}" type="presParOf" srcId="{E03F7B45-5EB6-4381-B97C-E0ABA691F342}" destId="{20DF5DE2-C6DD-45F7-AE18-923764898A7A}" srcOrd="0" destOrd="0" presId="urn:microsoft.com/office/officeart/2005/8/layout/hierarchy1"/>
    <dgm:cxn modelId="{6DDA2B19-2DBC-4682-9AC5-8B56123CAF1C}" type="presParOf" srcId="{E03F7B45-5EB6-4381-B97C-E0ABA691F342}" destId="{1D30B6BD-140E-4A91-A178-12F687B726F2}" srcOrd="1" destOrd="0" presId="urn:microsoft.com/office/officeart/2005/8/layout/hierarchy1"/>
    <dgm:cxn modelId="{30ADEE14-7DF3-4AEE-8284-25DFBA55348F}" type="presParOf" srcId="{CDF9F51A-5287-4A18-85CB-B6E25E823297}" destId="{768C3179-DEDA-484C-87D2-0DE7A2BFD87B}" srcOrd="1" destOrd="0" presId="urn:microsoft.com/office/officeart/2005/8/layout/hierarchy1"/>
    <dgm:cxn modelId="{66FD6604-9FDD-423E-BA70-E0D734BE14E8}" type="presParOf" srcId="{768C3179-DEDA-484C-87D2-0DE7A2BFD87B}" destId="{A9E7BE78-8D71-4476-B16A-5D2582A6E926}" srcOrd="0" destOrd="0" presId="urn:microsoft.com/office/officeart/2005/8/layout/hierarchy1"/>
    <dgm:cxn modelId="{390461D9-F6AD-4B26-8FAB-7FD621F9E35A}" type="presParOf" srcId="{768C3179-DEDA-484C-87D2-0DE7A2BFD87B}" destId="{40D8A207-8C43-4F91-BF7C-D3CCA0AA8796}" srcOrd="1" destOrd="0" presId="urn:microsoft.com/office/officeart/2005/8/layout/hierarchy1"/>
    <dgm:cxn modelId="{5D79853F-F347-42FB-A522-C053C92FC2E0}" type="presParOf" srcId="{40D8A207-8C43-4F91-BF7C-D3CCA0AA8796}" destId="{2118B842-7060-4BC0-AAE8-783FEC2CEC4C}" srcOrd="0" destOrd="0" presId="urn:microsoft.com/office/officeart/2005/8/layout/hierarchy1"/>
    <dgm:cxn modelId="{88623DE2-D7B3-40FA-8D5C-A45D313AF2B4}" type="presParOf" srcId="{2118B842-7060-4BC0-AAE8-783FEC2CEC4C}" destId="{D4F7F356-3231-4E5B-BBBE-ACD7188F7458}" srcOrd="0" destOrd="0" presId="urn:microsoft.com/office/officeart/2005/8/layout/hierarchy1"/>
    <dgm:cxn modelId="{5D3B6EB7-7A61-4891-B43C-B91809108065}" type="presParOf" srcId="{2118B842-7060-4BC0-AAE8-783FEC2CEC4C}" destId="{7916529C-AED6-40D8-82E2-35553599C0A0}" srcOrd="1" destOrd="0" presId="urn:microsoft.com/office/officeart/2005/8/layout/hierarchy1"/>
    <dgm:cxn modelId="{81C33462-3369-4117-84E1-D455309DDC73}" type="presParOf" srcId="{40D8A207-8C43-4F91-BF7C-D3CCA0AA8796}" destId="{AE653338-6EBA-43E1-96CD-881C577C4407}" srcOrd="1" destOrd="0" presId="urn:microsoft.com/office/officeart/2005/8/layout/hierarchy1"/>
    <dgm:cxn modelId="{5E9D0BBF-C592-4BA3-95FF-8C3EDFBFC192}" type="presParOf" srcId="{AE653338-6EBA-43E1-96CD-881C577C4407}" destId="{F20C9648-6ACE-4E2F-9BE4-3289799FF91F}" srcOrd="0" destOrd="0" presId="urn:microsoft.com/office/officeart/2005/8/layout/hierarchy1"/>
    <dgm:cxn modelId="{915BFBAA-D236-49AA-A657-2FD5EB6FB617}" type="presParOf" srcId="{AE653338-6EBA-43E1-96CD-881C577C4407}" destId="{024870B1-60E5-479E-83E7-ABF393473A91}" srcOrd="1" destOrd="0" presId="urn:microsoft.com/office/officeart/2005/8/layout/hierarchy1"/>
    <dgm:cxn modelId="{BB665C68-2AF1-4831-A21F-71055EA83CE4}" type="presParOf" srcId="{024870B1-60E5-479E-83E7-ABF393473A91}" destId="{A16FD0E0-BF4B-4215-9066-E59E167EB5CA}" srcOrd="0" destOrd="0" presId="urn:microsoft.com/office/officeart/2005/8/layout/hierarchy1"/>
    <dgm:cxn modelId="{EBB27208-3AB3-48A9-96E1-6AC73052A8F7}" type="presParOf" srcId="{A16FD0E0-BF4B-4215-9066-E59E167EB5CA}" destId="{C1A55537-C340-4335-A489-90226FCBD5CA}" srcOrd="0" destOrd="0" presId="urn:microsoft.com/office/officeart/2005/8/layout/hierarchy1"/>
    <dgm:cxn modelId="{A872FAD1-F809-48E2-AE49-1311BEB7271C}" type="presParOf" srcId="{A16FD0E0-BF4B-4215-9066-E59E167EB5CA}" destId="{F1DDB4F7-FA32-4D44-8097-B1DFB7B679FE}" srcOrd="1" destOrd="0" presId="urn:microsoft.com/office/officeart/2005/8/layout/hierarchy1"/>
    <dgm:cxn modelId="{AEB82CBD-08E0-402E-AEC2-675B48129454}" type="presParOf" srcId="{024870B1-60E5-479E-83E7-ABF393473A91}" destId="{C7355C2F-92D3-407C-A8D3-D0C9F336D052}" srcOrd="1" destOrd="0" presId="urn:microsoft.com/office/officeart/2005/8/layout/hierarchy1"/>
    <dgm:cxn modelId="{FD7CC0AF-06FF-48F6-9957-8FA1316CDA7E}" type="presParOf" srcId="{AE653338-6EBA-43E1-96CD-881C577C4407}" destId="{1ED2B964-1993-4F61-B028-092A8A9DBACF}" srcOrd="2" destOrd="0" presId="urn:microsoft.com/office/officeart/2005/8/layout/hierarchy1"/>
    <dgm:cxn modelId="{7E891668-276A-44BD-AEEF-416F999B84C8}" type="presParOf" srcId="{AE653338-6EBA-43E1-96CD-881C577C4407}" destId="{022483DF-2F50-42B5-B988-DB1A678E369F}" srcOrd="3" destOrd="0" presId="urn:microsoft.com/office/officeart/2005/8/layout/hierarchy1"/>
    <dgm:cxn modelId="{22AACB9B-50D4-4C77-97BA-030F3B29BB00}" type="presParOf" srcId="{022483DF-2F50-42B5-B988-DB1A678E369F}" destId="{669F9099-8E3A-42DD-87E8-DE578347A68B}" srcOrd="0" destOrd="0" presId="urn:microsoft.com/office/officeart/2005/8/layout/hierarchy1"/>
    <dgm:cxn modelId="{38657D39-2C9B-4EB9-8207-87039555BEA5}" type="presParOf" srcId="{669F9099-8E3A-42DD-87E8-DE578347A68B}" destId="{6AE5C88F-492A-44AE-B63D-007770E32154}" srcOrd="0" destOrd="0" presId="urn:microsoft.com/office/officeart/2005/8/layout/hierarchy1"/>
    <dgm:cxn modelId="{B9FF3FD9-105C-4FFB-8DFB-C75B8EE127D6}" type="presParOf" srcId="{669F9099-8E3A-42DD-87E8-DE578347A68B}" destId="{1D9C35AA-962C-41D5-97A9-DB31248888F5}" srcOrd="1" destOrd="0" presId="urn:microsoft.com/office/officeart/2005/8/layout/hierarchy1"/>
    <dgm:cxn modelId="{CB493959-DCDC-4EF0-8FD3-65459293C9ED}" type="presParOf" srcId="{022483DF-2F50-42B5-B988-DB1A678E369F}" destId="{53C2DA3A-865E-41FA-A921-D7138380AEDC}" srcOrd="1" destOrd="0" presId="urn:microsoft.com/office/officeart/2005/8/layout/hierarchy1"/>
    <dgm:cxn modelId="{A0796DD3-B668-4AEC-92F0-E03C901D99AC}" type="presParOf" srcId="{768C3179-DEDA-484C-87D2-0DE7A2BFD87B}" destId="{9563B0C8-C668-42B7-A2DF-A1B6FC4C47A3}" srcOrd="2" destOrd="0" presId="urn:microsoft.com/office/officeart/2005/8/layout/hierarchy1"/>
    <dgm:cxn modelId="{09E9A93C-5128-4C1C-912D-91C5B8BB2B8A}" type="presParOf" srcId="{768C3179-DEDA-484C-87D2-0DE7A2BFD87B}" destId="{A4359A4C-8F9A-468B-A87A-EE0E6D4ED32B}" srcOrd="3" destOrd="0" presId="urn:microsoft.com/office/officeart/2005/8/layout/hierarchy1"/>
    <dgm:cxn modelId="{B32D0E40-0959-4FBC-AB82-C3610F4DB0E3}" type="presParOf" srcId="{A4359A4C-8F9A-468B-A87A-EE0E6D4ED32B}" destId="{0E043979-E097-481A-9236-31A1ED50E0CF}" srcOrd="0" destOrd="0" presId="urn:microsoft.com/office/officeart/2005/8/layout/hierarchy1"/>
    <dgm:cxn modelId="{87E74FEF-17A8-4C6D-ABF0-381DE4DCC232}" type="presParOf" srcId="{0E043979-E097-481A-9236-31A1ED50E0CF}" destId="{2596A8DD-3E26-46BA-926D-D7C47ACA0A89}" srcOrd="0" destOrd="0" presId="urn:microsoft.com/office/officeart/2005/8/layout/hierarchy1"/>
    <dgm:cxn modelId="{77951DEF-85DE-4338-B3EF-0926EF8451C3}" type="presParOf" srcId="{0E043979-E097-481A-9236-31A1ED50E0CF}" destId="{4A1D3240-B5C2-4DB2-A9D8-270965FC1DCC}" srcOrd="1" destOrd="0" presId="urn:microsoft.com/office/officeart/2005/8/layout/hierarchy1"/>
    <dgm:cxn modelId="{1CD8ABDF-056D-4329-97BC-9797BC58E60A}" type="presParOf" srcId="{A4359A4C-8F9A-468B-A87A-EE0E6D4ED32B}" destId="{99CE4824-08F3-450B-BDEC-999DE59205EF}" srcOrd="1" destOrd="0" presId="urn:microsoft.com/office/officeart/2005/8/layout/hierarchy1"/>
    <dgm:cxn modelId="{1E066CAE-F469-4E48-8231-058ECDCC8319}" type="presParOf" srcId="{99CE4824-08F3-450B-BDEC-999DE59205EF}" destId="{C35FFC68-7AA7-45DA-90C6-4FBA2AB52F02}" srcOrd="0" destOrd="0" presId="urn:microsoft.com/office/officeart/2005/8/layout/hierarchy1"/>
    <dgm:cxn modelId="{AA58AB3A-D1DF-4A34-A6B4-0205D3F74FA1}" type="presParOf" srcId="{99CE4824-08F3-450B-BDEC-999DE59205EF}" destId="{8846FA4C-0283-4F4D-AB87-526B59D3F9C1}" srcOrd="1" destOrd="0" presId="urn:microsoft.com/office/officeart/2005/8/layout/hierarchy1"/>
    <dgm:cxn modelId="{CBF5344B-5EF8-4FA1-9715-71D982260173}" type="presParOf" srcId="{8846FA4C-0283-4F4D-AB87-526B59D3F9C1}" destId="{85DA5611-DA0A-4B9F-BC59-E7AAA47B5C3B}" srcOrd="0" destOrd="0" presId="urn:microsoft.com/office/officeart/2005/8/layout/hierarchy1"/>
    <dgm:cxn modelId="{0CCCBC80-33B7-430B-8284-287A3BF3186F}" type="presParOf" srcId="{85DA5611-DA0A-4B9F-BC59-E7AAA47B5C3B}" destId="{BFE56E5F-5236-4BDC-B7A2-54A93DCB2DB0}" srcOrd="0" destOrd="0" presId="urn:microsoft.com/office/officeart/2005/8/layout/hierarchy1"/>
    <dgm:cxn modelId="{0062F32C-461D-43B4-848E-6C8A8133D70A}" type="presParOf" srcId="{85DA5611-DA0A-4B9F-BC59-E7AAA47B5C3B}" destId="{4C2A3130-A798-4171-B411-741B335A0DB3}" srcOrd="1" destOrd="0" presId="urn:microsoft.com/office/officeart/2005/8/layout/hierarchy1"/>
    <dgm:cxn modelId="{CC8A338B-885A-4041-9AF2-D69CFAC81FAE}" type="presParOf" srcId="{8846FA4C-0283-4F4D-AB87-526B59D3F9C1}" destId="{01E64D0A-48D8-4DBC-9FFF-83ABA782038D}" srcOrd="1" destOrd="0" presId="urn:microsoft.com/office/officeart/2005/8/layout/hierarchy1"/>
    <dgm:cxn modelId="{C9ADF8BC-83F7-4D73-9036-77B5D43CC6D1}" type="presParOf" srcId="{99CE4824-08F3-450B-BDEC-999DE59205EF}" destId="{74D5DBF6-ED39-48EC-B4C4-D47CE0616C8C}" srcOrd="2" destOrd="0" presId="urn:microsoft.com/office/officeart/2005/8/layout/hierarchy1"/>
    <dgm:cxn modelId="{9B30A600-6C70-4F1F-B28F-13E8F549B67F}" type="presParOf" srcId="{99CE4824-08F3-450B-BDEC-999DE59205EF}" destId="{CF3F9574-3AE2-4133-B682-2BAE58EFF97D}" srcOrd="3" destOrd="0" presId="urn:microsoft.com/office/officeart/2005/8/layout/hierarchy1"/>
    <dgm:cxn modelId="{9D97AC7E-E115-44D8-B8A7-09052640FF39}" type="presParOf" srcId="{CF3F9574-3AE2-4133-B682-2BAE58EFF97D}" destId="{EBAE1BE0-0632-4171-806A-299A367C7C61}" srcOrd="0" destOrd="0" presId="urn:microsoft.com/office/officeart/2005/8/layout/hierarchy1"/>
    <dgm:cxn modelId="{7DF4F14F-0F06-4C9D-BF5C-1EA83AB382F5}" type="presParOf" srcId="{EBAE1BE0-0632-4171-806A-299A367C7C61}" destId="{E4E2FE78-0763-4EDD-9924-804E30937D5E}" srcOrd="0" destOrd="0" presId="urn:microsoft.com/office/officeart/2005/8/layout/hierarchy1"/>
    <dgm:cxn modelId="{BE2000DA-E1F9-48B1-ACA8-698F8364D2E5}" type="presParOf" srcId="{EBAE1BE0-0632-4171-806A-299A367C7C61}" destId="{F120A485-5BE7-49DC-8BEF-B78FF0BAC774}" srcOrd="1" destOrd="0" presId="urn:microsoft.com/office/officeart/2005/8/layout/hierarchy1"/>
    <dgm:cxn modelId="{8EABA6DA-19D6-49F2-BF89-050EE37E9690}" type="presParOf" srcId="{CF3F9574-3AE2-4133-B682-2BAE58EFF97D}" destId="{C289E4AD-20C0-4339-B7B1-431D4327C505}" srcOrd="1" destOrd="0" presId="urn:microsoft.com/office/officeart/2005/8/layout/hierarchy1"/>
    <dgm:cxn modelId="{48F2F030-C901-4CF9-AE0B-3978DF187468}" type="presParOf" srcId="{C85B6A59-DBF8-4764-970A-99900270E238}" destId="{CE99791E-F920-4B95-8BA3-EE69488E99A8}" srcOrd="2" destOrd="0" presId="urn:microsoft.com/office/officeart/2005/8/layout/hierarchy1"/>
    <dgm:cxn modelId="{1295435F-682A-4EA5-B5C8-62A7D6580B45}" type="presParOf" srcId="{C85B6A59-DBF8-4764-970A-99900270E238}" destId="{44157F80-A3A1-46D8-988A-8872543A02DC}" srcOrd="3" destOrd="0" presId="urn:microsoft.com/office/officeart/2005/8/layout/hierarchy1"/>
    <dgm:cxn modelId="{B080BDE4-690E-4548-9E97-FD2F89B17E2B}" type="presParOf" srcId="{44157F80-A3A1-46D8-988A-8872543A02DC}" destId="{9D707031-0A39-4E36-A7C4-01D561FF951F}" srcOrd="0" destOrd="0" presId="urn:microsoft.com/office/officeart/2005/8/layout/hierarchy1"/>
    <dgm:cxn modelId="{F056B0B9-D871-4109-98DE-BAE4C17F130A}" type="presParOf" srcId="{9D707031-0A39-4E36-A7C4-01D561FF951F}" destId="{099B73C9-7FFB-44C6-9FEC-875B4C7D0086}" srcOrd="0" destOrd="0" presId="urn:microsoft.com/office/officeart/2005/8/layout/hierarchy1"/>
    <dgm:cxn modelId="{BA9B5FF8-2770-41ED-BA4B-9B1E492A5D35}" type="presParOf" srcId="{9D707031-0A39-4E36-A7C4-01D561FF951F}" destId="{F0D9B91F-FAD9-4D0F-BBD2-AD2CC7175004}" srcOrd="1" destOrd="0" presId="urn:microsoft.com/office/officeart/2005/8/layout/hierarchy1"/>
    <dgm:cxn modelId="{4509B36E-0960-437C-986E-8FC4CD25C49B}" type="presParOf" srcId="{44157F80-A3A1-46D8-988A-8872543A02DC}" destId="{5433E126-FBA2-4C9C-A67E-59BEECE425D7}" srcOrd="1" destOrd="0" presId="urn:microsoft.com/office/officeart/2005/8/layout/hierarchy1"/>
    <dgm:cxn modelId="{2C28022C-B1C6-4F85-9A00-8674EABDA206}" type="presParOf" srcId="{5433E126-FBA2-4C9C-A67E-59BEECE425D7}" destId="{538BD7F8-AE66-465E-9366-98842FFB428D}" srcOrd="0" destOrd="0" presId="urn:microsoft.com/office/officeart/2005/8/layout/hierarchy1"/>
    <dgm:cxn modelId="{81FBD523-CD08-41AB-9C98-541F5DF95705}" type="presParOf" srcId="{5433E126-FBA2-4C9C-A67E-59BEECE425D7}" destId="{F1CB343F-7619-463E-AC25-5265659E3256}" srcOrd="1" destOrd="0" presId="urn:microsoft.com/office/officeart/2005/8/layout/hierarchy1"/>
    <dgm:cxn modelId="{7E539663-9BD9-4AED-ACDD-CEB92798D121}" type="presParOf" srcId="{F1CB343F-7619-463E-AC25-5265659E3256}" destId="{6AC9F2FB-9093-433A-A8F1-D6B65C01538D}" srcOrd="0" destOrd="0" presId="urn:microsoft.com/office/officeart/2005/8/layout/hierarchy1"/>
    <dgm:cxn modelId="{32C0F694-3CED-42FC-98C7-C9B990D03A83}" type="presParOf" srcId="{6AC9F2FB-9093-433A-A8F1-D6B65C01538D}" destId="{A9CBD5DD-CD02-47C9-9D13-CC5659A08D12}" srcOrd="0" destOrd="0" presId="urn:microsoft.com/office/officeart/2005/8/layout/hierarchy1"/>
    <dgm:cxn modelId="{A59765D4-7276-4FFF-8681-C0ABDF6F8BCC}" type="presParOf" srcId="{6AC9F2FB-9093-433A-A8F1-D6B65C01538D}" destId="{93B9F90C-13B7-484F-9A39-A4B343C7E85E}" srcOrd="1" destOrd="0" presId="urn:microsoft.com/office/officeart/2005/8/layout/hierarchy1"/>
    <dgm:cxn modelId="{66823A03-865E-4320-B503-9E64B6350629}" type="presParOf" srcId="{F1CB343F-7619-463E-AC25-5265659E3256}" destId="{B8551DA5-2E8B-45B1-8DBE-DE2F92FE8D94}" srcOrd="1" destOrd="0" presId="urn:microsoft.com/office/officeart/2005/8/layout/hierarchy1"/>
    <dgm:cxn modelId="{81D3F413-C71A-44EA-97B5-671A24D36B88}" type="presParOf" srcId="{B8551DA5-2E8B-45B1-8DBE-DE2F92FE8D94}" destId="{FE409441-0A9A-48EE-AF7C-DDED3621B78A}" srcOrd="0" destOrd="0" presId="urn:microsoft.com/office/officeart/2005/8/layout/hierarchy1"/>
    <dgm:cxn modelId="{46E6A0B4-67F4-49D3-9750-3874B7DBF4E5}" type="presParOf" srcId="{B8551DA5-2E8B-45B1-8DBE-DE2F92FE8D94}" destId="{CA9758B7-DB98-4155-97F0-E50A2923845E}" srcOrd="1" destOrd="0" presId="urn:microsoft.com/office/officeart/2005/8/layout/hierarchy1"/>
    <dgm:cxn modelId="{61B63D77-D626-49E2-B0C8-3DFD7842F01D}" type="presParOf" srcId="{CA9758B7-DB98-4155-97F0-E50A2923845E}" destId="{FF0777FF-FD46-40A9-833A-9BA0B44BCC65}" srcOrd="0" destOrd="0" presId="urn:microsoft.com/office/officeart/2005/8/layout/hierarchy1"/>
    <dgm:cxn modelId="{30557143-612F-414E-B35F-F6DB54CB6413}" type="presParOf" srcId="{FF0777FF-FD46-40A9-833A-9BA0B44BCC65}" destId="{9AC588E5-31BC-4C03-99A0-3F15F832B718}" srcOrd="0" destOrd="0" presId="urn:microsoft.com/office/officeart/2005/8/layout/hierarchy1"/>
    <dgm:cxn modelId="{81C9288D-0211-423D-829E-D89EAEDFBAE3}" type="presParOf" srcId="{FF0777FF-FD46-40A9-833A-9BA0B44BCC65}" destId="{19FF10F2-C7B7-4DBE-9DCD-5426C4C360AF}" srcOrd="1" destOrd="0" presId="urn:microsoft.com/office/officeart/2005/8/layout/hierarchy1"/>
    <dgm:cxn modelId="{F213F488-A2FD-4284-A14E-FF193C2D171D}" type="presParOf" srcId="{CA9758B7-DB98-4155-97F0-E50A2923845E}" destId="{25B21396-38A6-4219-B35F-9AE94900AEFE}" srcOrd="1" destOrd="0" presId="urn:microsoft.com/office/officeart/2005/8/layout/hierarchy1"/>
    <dgm:cxn modelId="{AC30D0F2-FD2A-4C25-A3FD-57A9623F1B30}" type="presParOf" srcId="{B8551DA5-2E8B-45B1-8DBE-DE2F92FE8D94}" destId="{D96B4B21-A829-4BE9-A61B-6885A98700DE}" srcOrd="2" destOrd="0" presId="urn:microsoft.com/office/officeart/2005/8/layout/hierarchy1"/>
    <dgm:cxn modelId="{94CF17E2-5B26-4D90-A34B-DC521823D420}" type="presParOf" srcId="{B8551DA5-2E8B-45B1-8DBE-DE2F92FE8D94}" destId="{2890689E-ACF9-4FFA-A797-EBCDC0A1C849}" srcOrd="3" destOrd="0" presId="urn:microsoft.com/office/officeart/2005/8/layout/hierarchy1"/>
    <dgm:cxn modelId="{04A9D447-CE9D-4936-9C4A-57653A52E6DB}" type="presParOf" srcId="{2890689E-ACF9-4FFA-A797-EBCDC0A1C849}" destId="{5DE27C4A-280F-4491-9410-0C469769993F}" srcOrd="0" destOrd="0" presId="urn:microsoft.com/office/officeart/2005/8/layout/hierarchy1"/>
    <dgm:cxn modelId="{2089A1A8-F26E-414A-80E4-BDAE4DBD82E3}" type="presParOf" srcId="{5DE27C4A-280F-4491-9410-0C469769993F}" destId="{96C85876-B004-4983-8AB9-99CCB7326569}" srcOrd="0" destOrd="0" presId="urn:microsoft.com/office/officeart/2005/8/layout/hierarchy1"/>
    <dgm:cxn modelId="{FDBF0A5B-3F1C-4B73-A843-D89313116CE6}" type="presParOf" srcId="{5DE27C4A-280F-4491-9410-0C469769993F}" destId="{68AE06C1-5694-4064-8709-A9FB0C50A783}" srcOrd="1" destOrd="0" presId="urn:microsoft.com/office/officeart/2005/8/layout/hierarchy1"/>
    <dgm:cxn modelId="{BA45A75D-8C80-41CF-9D25-6FC7F40D292A}" type="presParOf" srcId="{2890689E-ACF9-4FFA-A797-EBCDC0A1C849}" destId="{3E210882-5484-4C14-9256-702D8132A01C}" srcOrd="1" destOrd="0" presId="urn:microsoft.com/office/officeart/2005/8/layout/hierarchy1"/>
    <dgm:cxn modelId="{DAB34CCD-6804-48BA-8815-73BFA4CC74F6}" type="presParOf" srcId="{5433E126-FBA2-4C9C-A67E-59BEECE425D7}" destId="{91B2CECB-E1F0-4E60-BFE5-D93DD80A640E}" srcOrd="2" destOrd="0" presId="urn:microsoft.com/office/officeart/2005/8/layout/hierarchy1"/>
    <dgm:cxn modelId="{766565CE-26F5-4A80-B901-DA15BC0EDFD6}" type="presParOf" srcId="{5433E126-FBA2-4C9C-A67E-59BEECE425D7}" destId="{B13618D8-54A9-4500-BDDB-3742EF6A5D7C}" srcOrd="3" destOrd="0" presId="urn:microsoft.com/office/officeart/2005/8/layout/hierarchy1"/>
    <dgm:cxn modelId="{9A9741BF-40C3-4BE8-BF29-EA42AA43EB6D}" type="presParOf" srcId="{B13618D8-54A9-4500-BDDB-3742EF6A5D7C}" destId="{C6DA09E2-51F1-4F90-9839-F2CD8C73E68A}" srcOrd="0" destOrd="0" presId="urn:microsoft.com/office/officeart/2005/8/layout/hierarchy1"/>
    <dgm:cxn modelId="{A1A1D161-37E7-41C0-AA71-EC6C47CBB534}" type="presParOf" srcId="{C6DA09E2-51F1-4F90-9839-F2CD8C73E68A}" destId="{096A7016-5AC8-4D9B-ACB1-923F4AC8C773}" srcOrd="0" destOrd="0" presId="urn:microsoft.com/office/officeart/2005/8/layout/hierarchy1"/>
    <dgm:cxn modelId="{65CA5EB4-8AB2-48C2-B96D-48CC7DFD3344}" type="presParOf" srcId="{C6DA09E2-51F1-4F90-9839-F2CD8C73E68A}" destId="{2F689620-42EE-47D4-AB23-42286D04961C}" srcOrd="1" destOrd="0" presId="urn:microsoft.com/office/officeart/2005/8/layout/hierarchy1"/>
    <dgm:cxn modelId="{DF50941B-3A28-49BD-97FF-719243F387D1}" type="presParOf" srcId="{B13618D8-54A9-4500-BDDB-3742EF6A5D7C}" destId="{4B7C52F8-1989-46E6-AE76-205E86DADA51}" srcOrd="1" destOrd="0" presId="urn:microsoft.com/office/officeart/2005/8/layout/hierarchy1"/>
    <dgm:cxn modelId="{9B1CDBB3-868C-4C4F-A303-889735DE8518}" type="presParOf" srcId="{4B7C52F8-1989-46E6-AE76-205E86DADA51}" destId="{565FE821-2231-4B52-93F0-A8F67A60B7FB}" srcOrd="0" destOrd="0" presId="urn:microsoft.com/office/officeart/2005/8/layout/hierarchy1"/>
    <dgm:cxn modelId="{324C875E-307E-46A1-856D-C80B0567811B}" type="presParOf" srcId="{4B7C52F8-1989-46E6-AE76-205E86DADA51}" destId="{D320D40B-8174-4409-BBB0-AFA1CCF8FF57}" srcOrd="1" destOrd="0" presId="urn:microsoft.com/office/officeart/2005/8/layout/hierarchy1"/>
    <dgm:cxn modelId="{B8F2B3E2-FC55-4385-8B1D-8952AD096363}" type="presParOf" srcId="{D320D40B-8174-4409-BBB0-AFA1CCF8FF57}" destId="{57E592C8-966E-4FAC-A5A2-1BAEFD264C84}" srcOrd="0" destOrd="0" presId="urn:microsoft.com/office/officeart/2005/8/layout/hierarchy1"/>
    <dgm:cxn modelId="{F66022AD-4F59-444D-A668-6FC98096BF27}" type="presParOf" srcId="{57E592C8-966E-4FAC-A5A2-1BAEFD264C84}" destId="{ECAA28A8-A459-466C-9C61-A3ABF5574909}" srcOrd="0" destOrd="0" presId="urn:microsoft.com/office/officeart/2005/8/layout/hierarchy1"/>
    <dgm:cxn modelId="{A43D436D-EB9D-4090-8E28-1698D3D79DC4}" type="presParOf" srcId="{57E592C8-966E-4FAC-A5A2-1BAEFD264C84}" destId="{E3FA2C0F-67D5-401E-9813-CA7233AE5409}" srcOrd="1" destOrd="0" presId="urn:microsoft.com/office/officeart/2005/8/layout/hierarchy1"/>
    <dgm:cxn modelId="{65068F9E-FA88-45CC-B23B-065713195094}" type="presParOf" srcId="{D320D40B-8174-4409-BBB0-AFA1CCF8FF57}" destId="{31004C99-FEA8-41D6-9F74-DC4DD30E59EE}" srcOrd="1" destOrd="0" presId="urn:microsoft.com/office/officeart/2005/8/layout/hierarchy1"/>
    <dgm:cxn modelId="{06E52339-EA07-436E-9AB0-7A645773C6A5}" type="presParOf" srcId="{4B7C52F8-1989-46E6-AE76-205E86DADA51}" destId="{309FDDE0-01ED-4D87-96D2-A2EC76D06C9C}" srcOrd="2" destOrd="0" presId="urn:microsoft.com/office/officeart/2005/8/layout/hierarchy1"/>
    <dgm:cxn modelId="{7BB53AF0-A1AA-4A75-A276-7270E35045CB}" type="presParOf" srcId="{4B7C52F8-1989-46E6-AE76-205E86DADA51}" destId="{03FCAC86-E61D-4C0A-8AD7-203D83549569}" srcOrd="3" destOrd="0" presId="urn:microsoft.com/office/officeart/2005/8/layout/hierarchy1"/>
    <dgm:cxn modelId="{34C5A903-CED8-4F3C-8BF1-30AFA6303F56}" type="presParOf" srcId="{03FCAC86-E61D-4C0A-8AD7-203D83549569}" destId="{41C27FFC-1584-439A-A383-01207CD2AE36}" srcOrd="0" destOrd="0" presId="urn:microsoft.com/office/officeart/2005/8/layout/hierarchy1"/>
    <dgm:cxn modelId="{C3EF76BB-8060-4EAD-BB27-06C2B7DEDED6}" type="presParOf" srcId="{41C27FFC-1584-439A-A383-01207CD2AE36}" destId="{479F1A1A-C647-4C40-B90B-D6F3735C1E6E}" srcOrd="0" destOrd="0" presId="urn:microsoft.com/office/officeart/2005/8/layout/hierarchy1"/>
    <dgm:cxn modelId="{355CAE7E-E9ED-44DE-A9AD-776077E26ADF}" type="presParOf" srcId="{41C27FFC-1584-439A-A383-01207CD2AE36}" destId="{CAD946EB-0633-4264-80A6-8255721CD51B}" srcOrd="1" destOrd="0" presId="urn:microsoft.com/office/officeart/2005/8/layout/hierarchy1"/>
    <dgm:cxn modelId="{EA53518B-4166-409F-A3DB-F5F10628F3E7}" type="presParOf" srcId="{03FCAC86-E61D-4C0A-8AD7-203D83549569}" destId="{64A70F94-F560-4368-924F-85C4F086F0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9FDDE0-01ED-4D87-96D2-A2EC76D06C9C}">
      <dsp:nvSpPr>
        <dsp:cNvPr id="0" name=""/>
        <dsp:cNvSpPr/>
      </dsp:nvSpPr>
      <dsp:spPr>
        <a:xfrm>
          <a:off x="7146880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517016" y="167677"/>
              </a:lnTo>
              <a:lnTo>
                <a:pt x="517016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FE821-2231-4B52-93F0-A8F67A60B7FB}">
      <dsp:nvSpPr>
        <dsp:cNvPr id="0" name=""/>
        <dsp:cNvSpPr/>
      </dsp:nvSpPr>
      <dsp:spPr>
        <a:xfrm>
          <a:off x="6629864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517016" y="0"/>
              </a:moveTo>
              <a:lnTo>
                <a:pt x="517016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2CECB-E1F0-4E60-BFE5-D93DD80A640E}">
      <dsp:nvSpPr>
        <dsp:cNvPr id="0" name=""/>
        <dsp:cNvSpPr/>
      </dsp:nvSpPr>
      <dsp:spPr>
        <a:xfrm>
          <a:off x="6112847" y="1926234"/>
          <a:ext cx="1034033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1034033" y="167677"/>
              </a:lnTo>
              <a:lnTo>
                <a:pt x="1034033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B4B21-A829-4BE9-A61B-6885A98700DE}">
      <dsp:nvSpPr>
        <dsp:cNvPr id="0" name=""/>
        <dsp:cNvSpPr/>
      </dsp:nvSpPr>
      <dsp:spPr>
        <a:xfrm>
          <a:off x="5078813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517016" y="167677"/>
              </a:lnTo>
              <a:lnTo>
                <a:pt x="517016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09441-0A9A-48EE-AF7C-DDED3621B78A}">
      <dsp:nvSpPr>
        <dsp:cNvPr id="0" name=""/>
        <dsp:cNvSpPr/>
      </dsp:nvSpPr>
      <dsp:spPr>
        <a:xfrm>
          <a:off x="4561796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517016" y="0"/>
              </a:moveTo>
              <a:lnTo>
                <a:pt x="517016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BD7F8-AE66-465E-9366-98842FFB428D}">
      <dsp:nvSpPr>
        <dsp:cNvPr id="0" name=""/>
        <dsp:cNvSpPr/>
      </dsp:nvSpPr>
      <dsp:spPr>
        <a:xfrm>
          <a:off x="5078813" y="1926234"/>
          <a:ext cx="1034033" cy="246053"/>
        </a:xfrm>
        <a:custGeom>
          <a:avLst/>
          <a:gdLst/>
          <a:ahLst/>
          <a:cxnLst/>
          <a:rect l="0" t="0" r="0" b="0"/>
          <a:pathLst>
            <a:path>
              <a:moveTo>
                <a:pt x="1034033" y="0"/>
              </a:moveTo>
              <a:lnTo>
                <a:pt x="1034033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9791E-F920-4B95-8BA3-EE69488E99A8}">
      <dsp:nvSpPr>
        <dsp:cNvPr id="0" name=""/>
        <dsp:cNvSpPr/>
      </dsp:nvSpPr>
      <dsp:spPr>
        <a:xfrm>
          <a:off x="4044779" y="1142953"/>
          <a:ext cx="2068067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2068067" y="167677"/>
              </a:lnTo>
              <a:lnTo>
                <a:pt x="2068067" y="24605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5DBF6-ED39-48EC-B4C4-D47CE0616C8C}">
      <dsp:nvSpPr>
        <dsp:cNvPr id="0" name=""/>
        <dsp:cNvSpPr/>
      </dsp:nvSpPr>
      <dsp:spPr>
        <a:xfrm>
          <a:off x="3010745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517016" y="167677"/>
              </a:lnTo>
              <a:lnTo>
                <a:pt x="517016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FFC68-7AA7-45DA-90C6-4FBA2AB52F02}">
      <dsp:nvSpPr>
        <dsp:cNvPr id="0" name=""/>
        <dsp:cNvSpPr/>
      </dsp:nvSpPr>
      <dsp:spPr>
        <a:xfrm>
          <a:off x="2493728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517016" y="0"/>
              </a:moveTo>
              <a:lnTo>
                <a:pt x="517016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3B0C8-C668-42B7-A2DF-A1B6FC4C47A3}">
      <dsp:nvSpPr>
        <dsp:cNvPr id="0" name=""/>
        <dsp:cNvSpPr/>
      </dsp:nvSpPr>
      <dsp:spPr>
        <a:xfrm>
          <a:off x="1976711" y="1926234"/>
          <a:ext cx="1034033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1034033" y="167677"/>
              </a:lnTo>
              <a:lnTo>
                <a:pt x="1034033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B964-1993-4F61-B028-092A8A9DBACF}">
      <dsp:nvSpPr>
        <dsp:cNvPr id="0" name=""/>
        <dsp:cNvSpPr/>
      </dsp:nvSpPr>
      <dsp:spPr>
        <a:xfrm>
          <a:off x="942678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517016" y="167677"/>
              </a:lnTo>
              <a:lnTo>
                <a:pt x="517016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C9648-6ACE-4E2F-9BE4-3289799FF91F}">
      <dsp:nvSpPr>
        <dsp:cNvPr id="0" name=""/>
        <dsp:cNvSpPr/>
      </dsp:nvSpPr>
      <dsp:spPr>
        <a:xfrm>
          <a:off x="425661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517016" y="0"/>
              </a:moveTo>
              <a:lnTo>
                <a:pt x="517016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7BE78-8D71-4476-B16A-5D2582A6E926}">
      <dsp:nvSpPr>
        <dsp:cNvPr id="0" name=""/>
        <dsp:cNvSpPr/>
      </dsp:nvSpPr>
      <dsp:spPr>
        <a:xfrm>
          <a:off x="942678" y="1926234"/>
          <a:ext cx="1034033" cy="246053"/>
        </a:xfrm>
        <a:custGeom>
          <a:avLst/>
          <a:gdLst/>
          <a:ahLst/>
          <a:cxnLst/>
          <a:rect l="0" t="0" r="0" b="0"/>
          <a:pathLst>
            <a:path>
              <a:moveTo>
                <a:pt x="1034033" y="0"/>
              </a:moveTo>
              <a:lnTo>
                <a:pt x="1034033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B24E9-610F-41D8-AB45-DC1EAAF5AB2E}">
      <dsp:nvSpPr>
        <dsp:cNvPr id="0" name=""/>
        <dsp:cNvSpPr/>
      </dsp:nvSpPr>
      <dsp:spPr>
        <a:xfrm>
          <a:off x="1976711" y="1142953"/>
          <a:ext cx="2068067" cy="246053"/>
        </a:xfrm>
        <a:custGeom>
          <a:avLst/>
          <a:gdLst/>
          <a:ahLst/>
          <a:cxnLst/>
          <a:rect l="0" t="0" r="0" b="0"/>
          <a:pathLst>
            <a:path>
              <a:moveTo>
                <a:pt x="2068067" y="0"/>
              </a:moveTo>
              <a:lnTo>
                <a:pt x="2068067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2941B-B281-4C78-90E9-3E8D663CAD2D}">
      <dsp:nvSpPr>
        <dsp:cNvPr id="0" name=""/>
        <dsp:cNvSpPr/>
      </dsp:nvSpPr>
      <dsp:spPr>
        <a:xfrm>
          <a:off x="3621765" y="605726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A07F5-DC03-4876-A8E4-FE1AD74F9F91}">
      <dsp:nvSpPr>
        <dsp:cNvPr id="0" name=""/>
        <dsp:cNvSpPr/>
      </dsp:nvSpPr>
      <dsp:spPr>
        <a:xfrm>
          <a:off x="3715768" y="695029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 </a:t>
          </a:r>
          <a:endParaRPr lang="ru-RU" sz="2300" kern="1200" dirty="0"/>
        </a:p>
      </dsp:txBody>
      <dsp:txXfrm>
        <a:off x="3715768" y="695029"/>
        <a:ext cx="846027" cy="537227"/>
      </dsp:txXfrm>
    </dsp:sp>
    <dsp:sp modelId="{20DF5DE2-C6DD-45F7-AE18-923764898A7A}">
      <dsp:nvSpPr>
        <dsp:cNvPr id="0" name=""/>
        <dsp:cNvSpPr/>
      </dsp:nvSpPr>
      <dsp:spPr>
        <a:xfrm>
          <a:off x="1553697" y="1389006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0B6BD-140E-4A91-A178-12F687B726F2}">
      <dsp:nvSpPr>
        <dsp:cNvPr id="0" name=""/>
        <dsp:cNvSpPr/>
      </dsp:nvSpPr>
      <dsp:spPr>
        <a:xfrm>
          <a:off x="1647701" y="1478309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1647701" y="1478309"/>
        <a:ext cx="846027" cy="537227"/>
      </dsp:txXfrm>
    </dsp:sp>
    <dsp:sp modelId="{D4F7F356-3231-4E5B-BBBE-ACD7188F7458}">
      <dsp:nvSpPr>
        <dsp:cNvPr id="0" name=""/>
        <dsp:cNvSpPr/>
      </dsp:nvSpPr>
      <dsp:spPr>
        <a:xfrm>
          <a:off x="519664" y="2172287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6529C-AED6-40D8-82E2-35553599C0A0}">
      <dsp:nvSpPr>
        <dsp:cNvPr id="0" name=""/>
        <dsp:cNvSpPr/>
      </dsp:nvSpPr>
      <dsp:spPr>
        <a:xfrm>
          <a:off x="613667" y="2261590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613667" y="2261590"/>
        <a:ext cx="846027" cy="537227"/>
      </dsp:txXfrm>
    </dsp:sp>
    <dsp:sp modelId="{C1A55537-C340-4335-A489-90226FCBD5CA}">
      <dsp:nvSpPr>
        <dsp:cNvPr id="0" name=""/>
        <dsp:cNvSpPr/>
      </dsp:nvSpPr>
      <dsp:spPr>
        <a:xfrm>
          <a:off x="2647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DB4F7-FA32-4D44-8097-B1DFB7B679FE}">
      <dsp:nvSpPr>
        <dsp:cNvPr id="0" name=""/>
        <dsp:cNvSpPr/>
      </dsp:nvSpPr>
      <dsp:spPr>
        <a:xfrm>
          <a:off x="96650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96650" y="3044871"/>
        <a:ext cx="846027" cy="537227"/>
      </dsp:txXfrm>
    </dsp:sp>
    <dsp:sp modelId="{6AE5C88F-492A-44AE-B63D-007770E32154}">
      <dsp:nvSpPr>
        <dsp:cNvPr id="0" name=""/>
        <dsp:cNvSpPr/>
      </dsp:nvSpPr>
      <dsp:spPr>
        <a:xfrm>
          <a:off x="1036681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C35AA-962C-41D5-97A9-DB31248888F5}">
      <dsp:nvSpPr>
        <dsp:cNvPr id="0" name=""/>
        <dsp:cNvSpPr/>
      </dsp:nvSpPr>
      <dsp:spPr>
        <a:xfrm>
          <a:off x="1130684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1130684" y="3044871"/>
        <a:ext cx="846027" cy="537227"/>
      </dsp:txXfrm>
    </dsp:sp>
    <dsp:sp modelId="{2596A8DD-3E26-46BA-926D-D7C47ACA0A89}">
      <dsp:nvSpPr>
        <dsp:cNvPr id="0" name=""/>
        <dsp:cNvSpPr/>
      </dsp:nvSpPr>
      <dsp:spPr>
        <a:xfrm>
          <a:off x="2587731" y="2172287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D3240-B5C2-4DB2-A9D8-270965FC1DCC}">
      <dsp:nvSpPr>
        <dsp:cNvPr id="0" name=""/>
        <dsp:cNvSpPr/>
      </dsp:nvSpPr>
      <dsp:spPr>
        <a:xfrm>
          <a:off x="2681734" y="2261590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2681734" y="2261590"/>
        <a:ext cx="846027" cy="537227"/>
      </dsp:txXfrm>
    </dsp:sp>
    <dsp:sp modelId="{BFE56E5F-5236-4BDC-B7A2-54A93DCB2DB0}">
      <dsp:nvSpPr>
        <dsp:cNvPr id="0" name=""/>
        <dsp:cNvSpPr/>
      </dsp:nvSpPr>
      <dsp:spPr>
        <a:xfrm>
          <a:off x="2070714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A3130-A798-4171-B411-741B335A0DB3}">
      <dsp:nvSpPr>
        <dsp:cNvPr id="0" name=""/>
        <dsp:cNvSpPr/>
      </dsp:nvSpPr>
      <dsp:spPr>
        <a:xfrm>
          <a:off x="2164717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2164717" y="3044871"/>
        <a:ext cx="846027" cy="537227"/>
      </dsp:txXfrm>
    </dsp:sp>
    <dsp:sp modelId="{E4E2FE78-0763-4EDD-9924-804E30937D5E}">
      <dsp:nvSpPr>
        <dsp:cNvPr id="0" name=""/>
        <dsp:cNvSpPr/>
      </dsp:nvSpPr>
      <dsp:spPr>
        <a:xfrm>
          <a:off x="3104748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0A485-5BE7-49DC-8BEF-B78FF0BAC774}">
      <dsp:nvSpPr>
        <dsp:cNvPr id="0" name=""/>
        <dsp:cNvSpPr/>
      </dsp:nvSpPr>
      <dsp:spPr>
        <a:xfrm>
          <a:off x="3198751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3198751" y="3044871"/>
        <a:ext cx="846027" cy="537227"/>
      </dsp:txXfrm>
    </dsp:sp>
    <dsp:sp modelId="{099B73C9-7FFB-44C6-9FEC-875B4C7D0086}">
      <dsp:nvSpPr>
        <dsp:cNvPr id="0" name=""/>
        <dsp:cNvSpPr/>
      </dsp:nvSpPr>
      <dsp:spPr>
        <a:xfrm>
          <a:off x="5689833" y="1389006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9B91F-FAD9-4D0F-BBD2-AD2CC7175004}">
      <dsp:nvSpPr>
        <dsp:cNvPr id="0" name=""/>
        <dsp:cNvSpPr/>
      </dsp:nvSpPr>
      <dsp:spPr>
        <a:xfrm>
          <a:off x="5783836" y="1478309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5783836" y="1478309"/>
        <a:ext cx="846027" cy="537227"/>
      </dsp:txXfrm>
    </dsp:sp>
    <dsp:sp modelId="{A9CBD5DD-CD02-47C9-9D13-CC5659A08D12}">
      <dsp:nvSpPr>
        <dsp:cNvPr id="0" name=""/>
        <dsp:cNvSpPr/>
      </dsp:nvSpPr>
      <dsp:spPr>
        <a:xfrm>
          <a:off x="4655799" y="2172287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9F90C-13B7-484F-9A39-A4B343C7E85E}">
      <dsp:nvSpPr>
        <dsp:cNvPr id="0" name=""/>
        <dsp:cNvSpPr/>
      </dsp:nvSpPr>
      <dsp:spPr>
        <a:xfrm>
          <a:off x="4749802" y="2261590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4749802" y="2261590"/>
        <a:ext cx="846027" cy="537227"/>
      </dsp:txXfrm>
    </dsp:sp>
    <dsp:sp modelId="{9AC588E5-31BC-4C03-99A0-3F15F832B718}">
      <dsp:nvSpPr>
        <dsp:cNvPr id="0" name=""/>
        <dsp:cNvSpPr/>
      </dsp:nvSpPr>
      <dsp:spPr>
        <a:xfrm>
          <a:off x="4138782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F10F2-C7B7-4DBE-9DCD-5426C4C360AF}">
      <dsp:nvSpPr>
        <dsp:cNvPr id="0" name=""/>
        <dsp:cNvSpPr/>
      </dsp:nvSpPr>
      <dsp:spPr>
        <a:xfrm>
          <a:off x="4232785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4232785" y="3044871"/>
        <a:ext cx="846027" cy="537227"/>
      </dsp:txXfrm>
    </dsp:sp>
    <dsp:sp modelId="{96C85876-B004-4983-8AB9-99CCB7326569}">
      <dsp:nvSpPr>
        <dsp:cNvPr id="0" name=""/>
        <dsp:cNvSpPr/>
      </dsp:nvSpPr>
      <dsp:spPr>
        <a:xfrm>
          <a:off x="5172816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E06C1-5694-4064-8709-A9FB0C50A783}">
      <dsp:nvSpPr>
        <dsp:cNvPr id="0" name=""/>
        <dsp:cNvSpPr/>
      </dsp:nvSpPr>
      <dsp:spPr>
        <a:xfrm>
          <a:off x="5266819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5266819" y="3044871"/>
        <a:ext cx="846027" cy="537227"/>
      </dsp:txXfrm>
    </dsp:sp>
    <dsp:sp modelId="{096A7016-5AC8-4D9B-ACB1-923F4AC8C773}">
      <dsp:nvSpPr>
        <dsp:cNvPr id="0" name=""/>
        <dsp:cNvSpPr/>
      </dsp:nvSpPr>
      <dsp:spPr>
        <a:xfrm>
          <a:off x="6723867" y="2172287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89620-42EE-47D4-AB23-42286D04961C}">
      <dsp:nvSpPr>
        <dsp:cNvPr id="0" name=""/>
        <dsp:cNvSpPr/>
      </dsp:nvSpPr>
      <dsp:spPr>
        <a:xfrm>
          <a:off x="6817870" y="2261590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6817870" y="2261590"/>
        <a:ext cx="846027" cy="537227"/>
      </dsp:txXfrm>
    </dsp:sp>
    <dsp:sp modelId="{ECAA28A8-A459-466C-9C61-A3ABF5574909}">
      <dsp:nvSpPr>
        <dsp:cNvPr id="0" name=""/>
        <dsp:cNvSpPr/>
      </dsp:nvSpPr>
      <dsp:spPr>
        <a:xfrm>
          <a:off x="6206850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A2C0F-67D5-401E-9813-CA7233AE5409}">
      <dsp:nvSpPr>
        <dsp:cNvPr id="0" name=""/>
        <dsp:cNvSpPr/>
      </dsp:nvSpPr>
      <dsp:spPr>
        <a:xfrm>
          <a:off x="6300853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6300853" y="3044871"/>
        <a:ext cx="846027" cy="537227"/>
      </dsp:txXfrm>
    </dsp:sp>
    <dsp:sp modelId="{479F1A1A-C647-4C40-B90B-D6F3735C1E6E}">
      <dsp:nvSpPr>
        <dsp:cNvPr id="0" name=""/>
        <dsp:cNvSpPr/>
      </dsp:nvSpPr>
      <dsp:spPr>
        <a:xfrm>
          <a:off x="7240883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946EB-0633-4264-80A6-8255721CD51B}">
      <dsp:nvSpPr>
        <dsp:cNvPr id="0" name=""/>
        <dsp:cNvSpPr/>
      </dsp:nvSpPr>
      <dsp:spPr>
        <a:xfrm>
          <a:off x="7334887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7334887" y="3044871"/>
        <a:ext cx="846027" cy="5372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9FDDE0-01ED-4D87-96D2-A2EC76D06C9C}">
      <dsp:nvSpPr>
        <dsp:cNvPr id="0" name=""/>
        <dsp:cNvSpPr/>
      </dsp:nvSpPr>
      <dsp:spPr>
        <a:xfrm>
          <a:off x="7146880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517016" y="167677"/>
              </a:lnTo>
              <a:lnTo>
                <a:pt x="517016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FE821-2231-4B52-93F0-A8F67A60B7FB}">
      <dsp:nvSpPr>
        <dsp:cNvPr id="0" name=""/>
        <dsp:cNvSpPr/>
      </dsp:nvSpPr>
      <dsp:spPr>
        <a:xfrm>
          <a:off x="6629864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517016" y="0"/>
              </a:moveTo>
              <a:lnTo>
                <a:pt x="517016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2CECB-E1F0-4E60-BFE5-D93DD80A640E}">
      <dsp:nvSpPr>
        <dsp:cNvPr id="0" name=""/>
        <dsp:cNvSpPr/>
      </dsp:nvSpPr>
      <dsp:spPr>
        <a:xfrm>
          <a:off x="6112847" y="1926234"/>
          <a:ext cx="1034033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1034033" y="167677"/>
              </a:lnTo>
              <a:lnTo>
                <a:pt x="1034033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B4B21-A829-4BE9-A61B-6885A98700DE}">
      <dsp:nvSpPr>
        <dsp:cNvPr id="0" name=""/>
        <dsp:cNvSpPr/>
      </dsp:nvSpPr>
      <dsp:spPr>
        <a:xfrm>
          <a:off x="5078813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517016" y="167677"/>
              </a:lnTo>
              <a:lnTo>
                <a:pt x="517016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09441-0A9A-48EE-AF7C-DDED3621B78A}">
      <dsp:nvSpPr>
        <dsp:cNvPr id="0" name=""/>
        <dsp:cNvSpPr/>
      </dsp:nvSpPr>
      <dsp:spPr>
        <a:xfrm>
          <a:off x="4561796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517016" y="0"/>
              </a:moveTo>
              <a:lnTo>
                <a:pt x="517016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BD7F8-AE66-465E-9366-98842FFB428D}">
      <dsp:nvSpPr>
        <dsp:cNvPr id="0" name=""/>
        <dsp:cNvSpPr/>
      </dsp:nvSpPr>
      <dsp:spPr>
        <a:xfrm>
          <a:off x="5078813" y="1926234"/>
          <a:ext cx="1034033" cy="246053"/>
        </a:xfrm>
        <a:custGeom>
          <a:avLst/>
          <a:gdLst/>
          <a:ahLst/>
          <a:cxnLst/>
          <a:rect l="0" t="0" r="0" b="0"/>
          <a:pathLst>
            <a:path>
              <a:moveTo>
                <a:pt x="1034033" y="0"/>
              </a:moveTo>
              <a:lnTo>
                <a:pt x="1034033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9791E-F920-4B95-8BA3-EE69488E99A8}">
      <dsp:nvSpPr>
        <dsp:cNvPr id="0" name=""/>
        <dsp:cNvSpPr/>
      </dsp:nvSpPr>
      <dsp:spPr>
        <a:xfrm>
          <a:off x="4044779" y="1142953"/>
          <a:ext cx="2068067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2068067" y="167677"/>
              </a:lnTo>
              <a:lnTo>
                <a:pt x="2068067" y="24605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5DBF6-ED39-48EC-B4C4-D47CE0616C8C}">
      <dsp:nvSpPr>
        <dsp:cNvPr id="0" name=""/>
        <dsp:cNvSpPr/>
      </dsp:nvSpPr>
      <dsp:spPr>
        <a:xfrm>
          <a:off x="3010745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517016" y="167677"/>
              </a:lnTo>
              <a:lnTo>
                <a:pt x="517016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FFC68-7AA7-45DA-90C6-4FBA2AB52F02}">
      <dsp:nvSpPr>
        <dsp:cNvPr id="0" name=""/>
        <dsp:cNvSpPr/>
      </dsp:nvSpPr>
      <dsp:spPr>
        <a:xfrm>
          <a:off x="2493728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517016" y="0"/>
              </a:moveTo>
              <a:lnTo>
                <a:pt x="517016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3B0C8-C668-42B7-A2DF-A1B6FC4C47A3}">
      <dsp:nvSpPr>
        <dsp:cNvPr id="0" name=""/>
        <dsp:cNvSpPr/>
      </dsp:nvSpPr>
      <dsp:spPr>
        <a:xfrm>
          <a:off x="1976711" y="1926234"/>
          <a:ext cx="1034033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1034033" y="167677"/>
              </a:lnTo>
              <a:lnTo>
                <a:pt x="1034033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B964-1993-4F61-B028-092A8A9DBACF}">
      <dsp:nvSpPr>
        <dsp:cNvPr id="0" name=""/>
        <dsp:cNvSpPr/>
      </dsp:nvSpPr>
      <dsp:spPr>
        <a:xfrm>
          <a:off x="942678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517016" y="167677"/>
              </a:lnTo>
              <a:lnTo>
                <a:pt x="517016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C9648-6ACE-4E2F-9BE4-3289799FF91F}">
      <dsp:nvSpPr>
        <dsp:cNvPr id="0" name=""/>
        <dsp:cNvSpPr/>
      </dsp:nvSpPr>
      <dsp:spPr>
        <a:xfrm>
          <a:off x="425661" y="2709515"/>
          <a:ext cx="517016" cy="246053"/>
        </a:xfrm>
        <a:custGeom>
          <a:avLst/>
          <a:gdLst/>
          <a:ahLst/>
          <a:cxnLst/>
          <a:rect l="0" t="0" r="0" b="0"/>
          <a:pathLst>
            <a:path>
              <a:moveTo>
                <a:pt x="517016" y="0"/>
              </a:moveTo>
              <a:lnTo>
                <a:pt x="517016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7BE78-8D71-4476-B16A-5D2582A6E926}">
      <dsp:nvSpPr>
        <dsp:cNvPr id="0" name=""/>
        <dsp:cNvSpPr/>
      </dsp:nvSpPr>
      <dsp:spPr>
        <a:xfrm>
          <a:off x="942678" y="1926234"/>
          <a:ext cx="1034033" cy="246053"/>
        </a:xfrm>
        <a:custGeom>
          <a:avLst/>
          <a:gdLst/>
          <a:ahLst/>
          <a:cxnLst/>
          <a:rect l="0" t="0" r="0" b="0"/>
          <a:pathLst>
            <a:path>
              <a:moveTo>
                <a:pt x="1034033" y="0"/>
              </a:moveTo>
              <a:lnTo>
                <a:pt x="1034033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B24E9-610F-41D8-AB45-DC1EAAF5AB2E}">
      <dsp:nvSpPr>
        <dsp:cNvPr id="0" name=""/>
        <dsp:cNvSpPr/>
      </dsp:nvSpPr>
      <dsp:spPr>
        <a:xfrm>
          <a:off x="1976711" y="1142953"/>
          <a:ext cx="2068067" cy="246053"/>
        </a:xfrm>
        <a:custGeom>
          <a:avLst/>
          <a:gdLst/>
          <a:ahLst/>
          <a:cxnLst/>
          <a:rect l="0" t="0" r="0" b="0"/>
          <a:pathLst>
            <a:path>
              <a:moveTo>
                <a:pt x="2068067" y="0"/>
              </a:moveTo>
              <a:lnTo>
                <a:pt x="2068067" y="167677"/>
              </a:lnTo>
              <a:lnTo>
                <a:pt x="0" y="167677"/>
              </a:lnTo>
              <a:lnTo>
                <a:pt x="0" y="24605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2941B-B281-4C78-90E9-3E8D663CAD2D}">
      <dsp:nvSpPr>
        <dsp:cNvPr id="0" name=""/>
        <dsp:cNvSpPr/>
      </dsp:nvSpPr>
      <dsp:spPr>
        <a:xfrm>
          <a:off x="3621765" y="605726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A07F5-DC03-4876-A8E4-FE1AD74F9F91}">
      <dsp:nvSpPr>
        <dsp:cNvPr id="0" name=""/>
        <dsp:cNvSpPr/>
      </dsp:nvSpPr>
      <dsp:spPr>
        <a:xfrm>
          <a:off x="3715768" y="695029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 </a:t>
          </a:r>
          <a:endParaRPr lang="ru-RU" sz="2300" kern="1200" dirty="0"/>
        </a:p>
      </dsp:txBody>
      <dsp:txXfrm>
        <a:off x="3715768" y="695029"/>
        <a:ext cx="846027" cy="537227"/>
      </dsp:txXfrm>
    </dsp:sp>
    <dsp:sp modelId="{20DF5DE2-C6DD-45F7-AE18-923764898A7A}">
      <dsp:nvSpPr>
        <dsp:cNvPr id="0" name=""/>
        <dsp:cNvSpPr/>
      </dsp:nvSpPr>
      <dsp:spPr>
        <a:xfrm>
          <a:off x="1553697" y="1389006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0B6BD-140E-4A91-A178-12F687B726F2}">
      <dsp:nvSpPr>
        <dsp:cNvPr id="0" name=""/>
        <dsp:cNvSpPr/>
      </dsp:nvSpPr>
      <dsp:spPr>
        <a:xfrm>
          <a:off x="1647701" y="1478309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1647701" y="1478309"/>
        <a:ext cx="846027" cy="537227"/>
      </dsp:txXfrm>
    </dsp:sp>
    <dsp:sp modelId="{D4F7F356-3231-4E5B-BBBE-ACD7188F7458}">
      <dsp:nvSpPr>
        <dsp:cNvPr id="0" name=""/>
        <dsp:cNvSpPr/>
      </dsp:nvSpPr>
      <dsp:spPr>
        <a:xfrm>
          <a:off x="519664" y="2172287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6529C-AED6-40D8-82E2-35553599C0A0}">
      <dsp:nvSpPr>
        <dsp:cNvPr id="0" name=""/>
        <dsp:cNvSpPr/>
      </dsp:nvSpPr>
      <dsp:spPr>
        <a:xfrm>
          <a:off x="613667" y="2261590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613667" y="2261590"/>
        <a:ext cx="846027" cy="537227"/>
      </dsp:txXfrm>
    </dsp:sp>
    <dsp:sp modelId="{C1A55537-C340-4335-A489-90226FCBD5CA}">
      <dsp:nvSpPr>
        <dsp:cNvPr id="0" name=""/>
        <dsp:cNvSpPr/>
      </dsp:nvSpPr>
      <dsp:spPr>
        <a:xfrm>
          <a:off x="2647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DB4F7-FA32-4D44-8097-B1DFB7B679FE}">
      <dsp:nvSpPr>
        <dsp:cNvPr id="0" name=""/>
        <dsp:cNvSpPr/>
      </dsp:nvSpPr>
      <dsp:spPr>
        <a:xfrm>
          <a:off x="96650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96650" y="3044871"/>
        <a:ext cx="846027" cy="537227"/>
      </dsp:txXfrm>
    </dsp:sp>
    <dsp:sp modelId="{6AE5C88F-492A-44AE-B63D-007770E32154}">
      <dsp:nvSpPr>
        <dsp:cNvPr id="0" name=""/>
        <dsp:cNvSpPr/>
      </dsp:nvSpPr>
      <dsp:spPr>
        <a:xfrm>
          <a:off x="1036681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C35AA-962C-41D5-97A9-DB31248888F5}">
      <dsp:nvSpPr>
        <dsp:cNvPr id="0" name=""/>
        <dsp:cNvSpPr/>
      </dsp:nvSpPr>
      <dsp:spPr>
        <a:xfrm>
          <a:off x="1130684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1130684" y="3044871"/>
        <a:ext cx="846027" cy="537227"/>
      </dsp:txXfrm>
    </dsp:sp>
    <dsp:sp modelId="{2596A8DD-3E26-46BA-926D-D7C47ACA0A89}">
      <dsp:nvSpPr>
        <dsp:cNvPr id="0" name=""/>
        <dsp:cNvSpPr/>
      </dsp:nvSpPr>
      <dsp:spPr>
        <a:xfrm>
          <a:off x="2587731" y="2172287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D3240-B5C2-4DB2-A9D8-270965FC1DCC}">
      <dsp:nvSpPr>
        <dsp:cNvPr id="0" name=""/>
        <dsp:cNvSpPr/>
      </dsp:nvSpPr>
      <dsp:spPr>
        <a:xfrm>
          <a:off x="2681734" y="2261590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2681734" y="2261590"/>
        <a:ext cx="846027" cy="537227"/>
      </dsp:txXfrm>
    </dsp:sp>
    <dsp:sp modelId="{BFE56E5F-5236-4BDC-B7A2-54A93DCB2DB0}">
      <dsp:nvSpPr>
        <dsp:cNvPr id="0" name=""/>
        <dsp:cNvSpPr/>
      </dsp:nvSpPr>
      <dsp:spPr>
        <a:xfrm>
          <a:off x="2070714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A3130-A798-4171-B411-741B335A0DB3}">
      <dsp:nvSpPr>
        <dsp:cNvPr id="0" name=""/>
        <dsp:cNvSpPr/>
      </dsp:nvSpPr>
      <dsp:spPr>
        <a:xfrm>
          <a:off x="2164717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</a:t>
          </a:r>
          <a:endParaRPr lang="ru-RU" sz="2300" kern="1200" dirty="0"/>
        </a:p>
      </dsp:txBody>
      <dsp:txXfrm>
        <a:off x="2164717" y="3044871"/>
        <a:ext cx="846027" cy="537227"/>
      </dsp:txXfrm>
    </dsp:sp>
    <dsp:sp modelId="{E4E2FE78-0763-4EDD-9924-804E30937D5E}">
      <dsp:nvSpPr>
        <dsp:cNvPr id="0" name=""/>
        <dsp:cNvSpPr/>
      </dsp:nvSpPr>
      <dsp:spPr>
        <a:xfrm>
          <a:off x="3104748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0A485-5BE7-49DC-8BEF-B78FF0BAC774}">
      <dsp:nvSpPr>
        <dsp:cNvPr id="0" name=""/>
        <dsp:cNvSpPr/>
      </dsp:nvSpPr>
      <dsp:spPr>
        <a:xfrm>
          <a:off x="3198751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0</a:t>
          </a:r>
          <a:endParaRPr lang="ru-RU" sz="2300" kern="1200" dirty="0"/>
        </a:p>
      </dsp:txBody>
      <dsp:txXfrm>
        <a:off x="3198751" y="3044871"/>
        <a:ext cx="846027" cy="537227"/>
      </dsp:txXfrm>
    </dsp:sp>
    <dsp:sp modelId="{099B73C9-7FFB-44C6-9FEC-875B4C7D0086}">
      <dsp:nvSpPr>
        <dsp:cNvPr id="0" name=""/>
        <dsp:cNvSpPr/>
      </dsp:nvSpPr>
      <dsp:spPr>
        <a:xfrm>
          <a:off x="5689833" y="1389006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9B91F-FAD9-4D0F-BBD2-AD2CC7175004}">
      <dsp:nvSpPr>
        <dsp:cNvPr id="0" name=""/>
        <dsp:cNvSpPr/>
      </dsp:nvSpPr>
      <dsp:spPr>
        <a:xfrm>
          <a:off x="5783836" y="1478309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5783836" y="1478309"/>
        <a:ext cx="846027" cy="537227"/>
      </dsp:txXfrm>
    </dsp:sp>
    <dsp:sp modelId="{A9CBD5DD-CD02-47C9-9D13-CC5659A08D12}">
      <dsp:nvSpPr>
        <dsp:cNvPr id="0" name=""/>
        <dsp:cNvSpPr/>
      </dsp:nvSpPr>
      <dsp:spPr>
        <a:xfrm>
          <a:off x="4655799" y="2172287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9F90C-13B7-484F-9A39-A4B343C7E85E}">
      <dsp:nvSpPr>
        <dsp:cNvPr id="0" name=""/>
        <dsp:cNvSpPr/>
      </dsp:nvSpPr>
      <dsp:spPr>
        <a:xfrm>
          <a:off x="4749802" y="2261590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</a:t>
          </a:r>
          <a:endParaRPr lang="ru-RU" sz="2300" kern="1200" dirty="0"/>
        </a:p>
      </dsp:txBody>
      <dsp:txXfrm>
        <a:off x="4749802" y="2261590"/>
        <a:ext cx="846027" cy="537227"/>
      </dsp:txXfrm>
    </dsp:sp>
    <dsp:sp modelId="{9AC588E5-31BC-4C03-99A0-3F15F832B718}">
      <dsp:nvSpPr>
        <dsp:cNvPr id="0" name=""/>
        <dsp:cNvSpPr/>
      </dsp:nvSpPr>
      <dsp:spPr>
        <a:xfrm>
          <a:off x="4138782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F10F2-C7B7-4DBE-9DCD-5426C4C360AF}">
      <dsp:nvSpPr>
        <dsp:cNvPr id="0" name=""/>
        <dsp:cNvSpPr/>
      </dsp:nvSpPr>
      <dsp:spPr>
        <a:xfrm>
          <a:off x="4232785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0</a:t>
          </a:r>
          <a:endParaRPr lang="ru-RU" sz="2300" kern="1200" dirty="0"/>
        </a:p>
      </dsp:txBody>
      <dsp:txXfrm>
        <a:off x="4232785" y="3044871"/>
        <a:ext cx="846027" cy="537227"/>
      </dsp:txXfrm>
    </dsp:sp>
    <dsp:sp modelId="{96C85876-B004-4983-8AB9-99CCB7326569}">
      <dsp:nvSpPr>
        <dsp:cNvPr id="0" name=""/>
        <dsp:cNvSpPr/>
      </dsp:nvSpPr>
      <dsp:spPr>
        <a:xfrm>
          <a:off x="5172816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E06C1-5694-4064-8709-A9FB0C50A783}">
      <dsp:nvSpPr>
        <dsp:cNvPr id="0" name=""/>
        <dsp:cNvSpPr/>
      </dsp:nvSpPr>
      <dsp:spPr>
        <a:xfrm>
          <a:off x="5266819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</a:t>
          </a:r>
          <a:endParaRPr lang="ru-RU" sz="2300" kern="1200" dirty="0"/>
        </a:p>
      </dsp:txBody>
      <dsp:txXfrm>
        <a:off x="5266819" y="3044871"/>
        <a:ext cx="846027" cy="537227"/>
      </dsp:txXfrm>
    </dsp:sp>
    <dsp:sp modelId="{096A7016-5AC8-4D9B-ACB1-923F4AC8C773}">
      <dsp:nvSpPr>
        <dsp:cNvPr id="0" name=""/>
        <dsp:cNvSpPr/>
      </dsp:nvSpPr>
      <dsp:spPr>
        <a:xfrm>
          <a:off x="6723867" y="2172287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89620-42EE-47D4-AB23-42286D04961C}">
      <dsp:nvSpPr>
        <dsp:cNvPr id="0" name=""/>
        <dsp:cNvSpPr/>
      </dsp:nvSpPr>
      <dsp:spPr>
        <a:xfrm>
          <a:off x="6817870" y="2261590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6817870" y="2261590"/>
        <a:ext cx="846027" cy="537227"/>
      </dsp:txXfrm>
    </dsp:sp>
    <dsp:sp modelId="{ECAA28A8-A459-466C-9C61-A3ABF5574909}">
      <dsp:nvSpPr>
        <dsp:cNvPr id="0" name=""/>
        <dsp:cNvSpPr/>
      </dsp:nvSpPr>
      <dsp:spPr>
        <a:xfrm>
          <a:off x="6206850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A2C0F-67D5-401E-9813-CA7233AE5409}">
      <dsp:nvSpPr>
        <dsp:cNvPr id="0" name=""/>
        <dsp:cNvSpPr/>
      </dsp:nvSpPr>
      <dsp:spPr>
        <a:xfrm>
          <a:off x="6300853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>
        <a:off x="6300853" y="3044871"/>
        <a:ext cx="846027" cy="537227"/>
      </dsp:txXfrm>
    </dsp:sp>
    <dsp:sp modelId="{479F1A1A-C647-4C40-B90B-D6F3735C1E6E}">
      <dsp:nvSpPr>
        <dsp:cNvPr id="0" name=""/>
        <dsp:cNvSpPr/>
      </dsp:nvSpPr>
      <dsp:spPr>
        <a:xfrm>
          <a:off x="7240883" y="2955568"/>
          <a:ext cx="846027" cy="537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946EB-0633-4264-80A6-8255721CD51B}">
      <dsp:nvSpPr>
        <dsp:cNvPr id="0" name=""/>
        <dsp:cNvSpPr/>
      </dsp:nvSpPr>
      <dsp:spPr>
        <a:xfrm>
          <a:off x="7334887" y="3044871"/>
          <a:ext cx="846027" cy="537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0</a:t>
          </a:r>
          <a:endParaRPr lang="ru-RU" sz="2300" kern="1200" dirty="0"/>
        </a:p>
      </dsp:txBody>
      <dsp:txXfrm>
        <a:off x="7334887" y="3044871"/>
        <a:ext cx="846027" cy="537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E24ED5-309C-486C-A982-0445BEE72441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BC58EB-D73E-4455-B029-DFB8EE7752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r>
              <a:rPr lang="ru-RU" dirty="0" smtClean="0"/>
              <a:t>-</a:t>
            </a:r>
            <a:r>
              <a:rPr lang="uk-UA" dirty="0" smtClean="0"/>
              <a:t>олімпіада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2 тур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Поясніть формулу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N,N-1,N-2,…,3,2,1</a:t>
            </a:r>
          </a:p>
          <a:p>
            <a:r>
              <a:rPr lang="en-US" dirty="0" smtClean="0"/>
              <a:t>N-1+N-2+N-3+…+2+1 </a:t>
            </a:r>
          </a:p>
          <a:p>
            <a:r>
              <a:rPr lang="ru-RU" dirty="0" smtClean="0"/>
              <a:t>К</a:t>
            </a:r>
            <a:r>
              <a:rPr lang="uk-UA" dirty="0" err="1" smtClean="0"/>
              <a:t>ількість</a:t>
            </a:r>
            <a:r>
              <a:rPr lang="uk-UA" dirty="0" smtClean="0"/>
              <a:t> </a:t>
            </a:r>
            <a:r>
              <a:rPr lang="en-US" dirty="0" smtClean="0"/>
              <a:t>N-1</a:t>
            </a:r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uk-UA" dirty="0" err="1" smtClean="0"/>
              <a:t>ариф</a:t>
            </a:r>
            <a:r>
              <a:rPr lang="ru-RU" dirty="0" err="1" smtClean="0"/>
              <a:t>метрична</a:t>
            </a:r>
            <a:r>
              <a:rPr lang="ru-RU" dirty="0" smtClean="0"/>
              <a:t> </a:t>
            </a:r>
            <a:r>
              <a:rPr lang="ru-RU" dirty="0" err="1" smtClean="0"/>
              <a:t>прогрес</a:t>
            </a:r>
            <a:r>
              <a:rPr lang="uk-UA" dirty="0" err="1" smtClean="0"/>
              <a:t>ія</a:t>
            </a:r>
            <a:r>
              <a:rPr lang="uk-UA" dirty="0" smtClean="0"/>
              <a:t> </a:t>
            </a:r>
          </a:p>
          <a:p>
            <a:r>
              <a:rPr lang="uk-UA" dirty="0" smtClean="0"/>
              <a:t>Сума елементів геометричної прогресії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Підставляємо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121149" y="3232150"/>
          <a:ext cx="2087011" cy="911230"/>
        </p:xfrm>
        <a:graphic>
          <a:graphicData uri="http://schemas.openxmlformats.org/presentationml/2006/ole">
            <p:oleObj spid="_x0000_s1026" name="Формула" r:id="rId3" imgW="90144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603625" y="4214813"/>
          <a:ext cx="2881313" cy="911225"/>
        </p:xfrm>
        <a:graphic>
          <a:graphicData uri="http://schemas.openxmlformats.org/presentationml/2006/ole">
            <p:oleObj spid="_x0000_s1028" name="Формула" r:id="rId4" imgW="124452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551488" y="5434013"/>
          <a:ext cx="2559050" cy="471487"/>
        </p:xfrm>
        <a:graphic>
          <a:graphicData uri="http://schemas.openxmlformats.org/presentationml/2006/ole">
            <p:oleObj spid="_x0000_s1029" name="Формула" r:id="rId5" imgW="110484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Бінарне дерево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4429132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Повний обхід 2</a:t>
            </a:r>
            <a:r>
              <a:rPr lang="en-US" dirty="0" smtClean="0"/>
              <a:t>^3=8</a:t>
            </a:r>
          </a:p>
          <a:p>
            <a:r>
              <a:rPr lang="en-US" dirty="0" smtClean="0"/>
              <a:t>000	011	110</a:t>
            </a:r>
          </a:p>
          <a:p>
            <a:r>
              <a:rPr lang="en-US" dirty="0" smtClean="0"/>
              <a:t>001	100	111</a:t>
            </a:r>
          </a:p>
          <a:p>
            <a:r>
              <a:rPr lang="en-US" dirty="0" smtClean="0"/>
              <a:t>010	101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Коди</a:t>
            </a:r>
            <a:r>
              <a:rPr lang="ru-RU" dirty="0" smtClean="0"/>
              <a:t> Грея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4429132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Повний обхід 2</a:t>
            </a:r>
            <a:r>
              <a:rPr lang="en-US" dirty="0" smtClean="0"/>
              <a:t>^3=8</a:t>
            </a:r>
          </a:p>
          <a:p>
            <a:r>
              <a:rPr lang="en-US" dirty="0" smtClean="0"/>
              <a:t>000	01</a:t>
            </a:r>
            <a:r>
              <a:rPr lang="ru-RU" dirty="0" smtClean="0"/>
              <a:t>0</a:t>
            </a:r>
            <a:r>
              <a:rPr lang="en-US" dirty="0" smtClean="0"/>
              <a:t>	1</a:t>
            </a:r>
            <a:r>
              <a:rPr lang="ru-RU" dirty="0" smtClean="0"/>
              <a:t>01</a:t>
            </a:r>
            <a:endParaRPr lang="en-US" dirty="0" smtClean="0"/>
          </a:p>
          <a:p>
            <a:r>
              <a:rPr lang="en-US" dirty="0" smtClean="0"/>
              <a:t>001	1</a:t>
            </a:r>
            <a:r>
              <a:rPr lang="ru-RU" dirty="0" smtClean="0"/>
              <a:t>1</a:t>
            </a:r>
            <a:r>
              <a:rPr lang="en-US" dirty="0" smtClean="0"/>
              <a:t>0	1</a:t>
            </a:r>
            <a:r>
              <a:rPr lang="ru-RU" dirty="0" smtClean="0"/>
              <a:t>00</a:t>
            </a:r>
            <a:endParaRPr lang="en-US" dirty="0" smtClean="0"/>
          </a:p>
          <a:p>
            <a:r>
              <a:rPr lang="en-US" dirty="0" smtClean="0"/>
              <a:t>01</a:t>
            </a:r>
            <a:r>
              <a:rPr lang="ru-RU" dirty="0" smtClean="0"/>
              <a:t>1</a:t>
            </a:r>
            <a:r>
              <a:rPr lang="en-US" dirty="0" smtClean="0"/>
              <a:t>	1</a:t>
            </a:r>
            <a:r>
              <a:rPr lang="ru-RU" dirty="0" smtClean="0"/>
              <a:t>1</a:t>
            </a:r>
            <a:r>
              <a:rPr lang="en-US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70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Аспект</vt:lpstr>
      <vt:lpstr>Microsoft Equation 3.0</vt:lpstr>
      <vt:lpstr>Internet-олімпіада</vt:lpstr>
      <vt:lpstr>Поясніть формулу </vt:lpstr>
      <vt:lpstr>Бінарне дерево</vt:lpstr>
      <vt:lpstr>Коди Грея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Internet-олімпіада</dc:title>
  <dc:creator>Admin</dc:creator>
  <cp:lastModifiedBy>Admin</cp:lastModifiedBy>
  <cp:revision>7</cp:revision>
  <dcterms:created xsi:type="dcterms:W3CDTF">2011-10-14T11:33:23Z</dcterms:created>
  <dcterms:modified xsi:type="dcterms:W3CDTF">2011-10-14T12:50:21Z</dcterms:modified>
</cp:coreProperties>
</file>