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3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8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8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3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4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8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1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8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7658-4D3B-477F-B30F-F0DFC345DDD9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3F8CA-3602-42F7-BD21-AA9335D9F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2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Гуси-лебеди 1949 СССР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77" y="-7483"/>
            <a:ext cx="9840851" cy="686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6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2</cp:revision>
  <dcterms:created xsi:type="dcterms:W3CDTF">2014-03-22T18:13:49Z</dcterms:created>
  <dcterms:modified xsi:type="dcterms:W3CDTF">2014-03-22T18:25:05Z</dcterms:modified>
</cp:coreProperties>
</file>