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17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0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40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89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0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5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37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95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77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25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E4A8-3FD6-4C5F-AA1B-E824AC24D3DC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2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9266" y="1052736"/>
            <a:ext cx="24282535" cy="5616624"/>
          </a:xfrm>
          <a:prstGeom prst="rect">
            <a:avLst/>
          </a:prstGeom>
        </p:spPr>
      </p:pic>
      <p:sp>
        <p:nvSpPr>
          <p:cNvPr id="2" name="Прямоугольник 1">
            <a:hlinkHover r:id="rId3" action="ppaction://hlinksldjump"/>
          </p:cNvPr>
          <p:cNvSpPr/>
          <p:nvPr/>
        </p:nvSpPr>
        <p:spPr>
          <a:xfrm>
            <a:off x="-149540" y="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Hover r:id="rId4" action="ppaction://hlinksldjump"/>
          </p:cNvPr>
          <p:cNvSpPr/>
          <p:nvPr/>
        </p:nvSpPr>
        <p:spPr>
          <a:xfrm>
            <a:off x="1794676" y="-2664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5641072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7559824" y="11792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Hover r:id="rId7" action="ppaction://hlinksldjump"/>
          </p:cNvPr>
          <p:cNvSpPr/>
          <p:nvPr/>
        </p:nvSpPr>
        <p:spPr>
          <a:xfrm>
            <a:off x="3723144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7569266" y="1052736"/>
            <a:ext cx="3716330" cy="561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2936" y="1052736"/>
            <a:ext cx="24282535" cy="5616624"/>
          </a:xfrm>
          <a:prstGeom prst="rect">
            <a:avLst/>
          </a:prstGeom>
        </p:spPr>
      </p:pic>
      <p:sp>
        <p:nvSpPr>
          <p:cNvPr id="3" name="Прямоугольник 2">
            <a:hlinkHover r:id="rId3" action="ppaction://hlinksldjump"/>
          </p:cNvPr>
          <p:cNvSpPr/>
          <p:nvPr/>
        </p:nvSpPr>
        <p:spPr>
          <a:xfrm>
            <a:off x="-149540" y="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Hover r:id="rId4" action="ppaction://hlinksldjump"/>
          </p:cNvPr>
          <p:cNvSpPr/>
          <p:nvPr/>
        </p:nvSpPr>
        <p:spPr>
          <a:xfrm>
            <a:off x="1794676" y="-2664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5641072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7559824" y="11792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Hover r:id="rId7" action="ppaction://hlinksldjump"/>
          </p:cNvPr>
          <p:cNvSpPr/>
          <p:nvPr/>
        </p:nvSpPr>
        <p:spPr>
          <a:xfrm>
            <a:off x="3723144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96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540" y="1052736"/>
            <a:ext cx="24282535" cy="5616624"/>
          </a:xfrm>
          <a:prstGeom prst="rect">
            <a:avLst/>
          </a:prstGeom>
        </p:spPr>
      </p:pic>
      <p:sp>
        <p:nvSpPr>
          <p:cNvPr id="3" name="Прямоугольник 2">
            <a:hlinkHover r:id="rId3" action="ppaction://hlinksldjump"/>
          </p:cNvPr>
          <p:cNvSpPr/>
          <p:nvPr/>
        </p:nvSpPr>
        <p:spPr>
          <a:xfrm>
            <a:off x="-149540" y="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Hover r:id="rId4" action="ppaction://hlinksldjump"/>
          </p:cNvPr>
          <p:cNvSpPr/>
          <p:nvPr/>
        </p:nvSpPr>
        <p:spPr>
          <a:xfrm>
            <a:off x="1794676" y="-2664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5641072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7559824" y="11792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Hover r:id="rId7" action="ppaction://hlinksldjump"/>
          </p:cNvPr>
          <p:cNvSpPr/>
          <p:nvPr/>
        </p:nvSpPr>
        <p:spPr>
          <a:xfrm>
            <a:off x="3723144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6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03017" y="1062045"/>
            <a:ext cx="24282535" cy="5616624"/>
          </a:xfrm>
          <a:prstGeom prst="rect">
            <a:avLst/>
          </a:prstGeom>
        </p:spPr>
      </p:pic>
      <p:sp>
        <p:nvSpPr>
          <p:cNvPr id="3" name="Прямоугольник 2">
            <a:hlinkHover r:id="rId3" action="ppaction://hlinksldjump"/>
          </p:cNvPr>
          <p:cNvSpPr/>
          <p:nvPr/>
        </p:nvSpPr>
        <p:spPr>
          <a:xfrm>
            <a:off x="-149540" y="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Hover r:id="rId4" action="ppaction://hlinksldjump"/>
          </p:cNvPr>
          <p:cNvSpPr/>
          <p:nvPr/>
        </p:nvSpPr>
        <p:spPr>
          <a:xfrm>
            <a:off x="1794676" y="-2664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5641072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7559824" y="11792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Hover r:id="rId7" action="ppaction://hlinksldjump"/>
          </p:cNvPr>
          <p:cNvSpPr/>
          <p:nvPr/>
        </p:nvSpPr>
        <p:spPr>
          <a:xfrm>
            <a:off x="3723144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63362" y="1052736"/>
            <a:ext cx="24282535" cy="5616624"/>
          </a:xfrm>
          <a:prstGeom prst="rect">
            <a:avLst/>
          </a:prstGeom>
        </p:spPr>
      </p:pic>
      <p:sp>
        <p:nvSpPr>
          <p:cNvPr id="3" name="Прямоугольник 2">
            <a:hlinkHover r:id="rId3" action="ppaction://hlinksldjump"/>
          </p:cNvPr>
          <p:cNvSpPr/>
          <p:nvPr/>
        </p:nvSpPr>
        <p:spPr>
          <a:xfrm>
            <a:off x="-149540" y="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Hover r:id="rId4" action="ppaction://hlinksldjump"/>
          </p:cNvPr>
          <p:cNvSpPr/>
          <p:nvPr/>
        </p:nvSpPr>
        <p:spPr>
          <a:xfrm>
            <a:off x="1794676" y="-2664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5641072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7559824" y="11792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Hover r:id="rId7" action="ppaction://hlinksldjump"/>
          </p:cNvPr>
          <p:cNvSpPr/>
          <p:nvPr/>
        </p:nvSpPr>
        <p:spPr>
          <a:xfrm>
            <a:off x="3723144" y="17120"/>
            <a:ext cx="1625196" cy="684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1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8</cp:revision>
  <dcterms:created xsi:type="dcterms:W3CDTF">2014-01-25T08:29:44Z</dcterms:created>
  <dcterms:modified xsi:type="dcterms:W3CDTF">2014-02-06T00:34:05Z</dcterms:modified>
</cp:coreProperties>
</file>