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72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3A9"/>
    <a:srgbClr val="4F81BD"/>
    <a:srgbClr val="7CF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88CC6-362F-4ACF-9B17-218E69330A35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34FA9-54A9-4BE7-AB8C-D8F655B55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17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0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40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89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0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5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37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95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77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25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E4A8-3FD6-4C5F-AA1B-E824AC24D3D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BE67E-BF82-43C5-AAF8-5F3CB12A20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2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016" r="1129" b="1810"/>
          <a:stretch/>
        </p:blipFill>
        <p:spPr>
          <a:xfrm>
            <a:off x="107504" y="738775"/>
            <a:ext cx="8893277" cy="6002593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8396808" y="89131"/>
            <a:ext cx="504056" cy="504056"/>
            <a:chOff x="8396808" y="89131"/>
            <a:chExt cx="504056" cy="504056"/>
          </a:xfrm>
        </p:grpSpPr>
        <p:sp>
          <p:nvSpPr>
            <p:cNvPr id="9" name="Овал 8"/>
            <p:cNvSpPr/>
            <p:nvPr/>
          </p:nvSpPr>
          <p:spPr>
            <a:xfrm>
              <a:off x="8396808" y="89131"/>
              <a:ext cx="504056" cy="504056"/>
            </a:xfrm>
            <a:prstGeom prst="ellipse">
              <a:avLst/>
            </a:prstGeom>
            <a:solidFill>
              <a:srgbClr val="7CF89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468816" y="326411"/>
              <a:ext cx="360040" cy="45719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hlinkClick r:id="" action="ppaction://hlinkshowjump?jump=nextslide"/>
            </p:cNvPr>
            <p:cNvSpPr/>
            <p:nvPr/>
          </p:nvSpPr>
          <p:spPr>
            <a:xfrm rot="5400000">
              <a:off x="8475453" y="320244"/>
              <a:ext cx="360040" cy="45719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22252" y="6588761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7888" y="738775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2129" y="738775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860489" y="817299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016" r="1129" b="1810"/>
          <a:stretch/>
        </p:blipFill>
        <p:spPr>
          <a:xfrm>
            <a:off x="107504" y="738775"/>
            <a:ext cx="8893277" cy="6002593"/>
          </a:xfrm>
          <a:prstGeom prst="rect">
            <a:avLst/>
          </a:prstGeom>
        </p:spPr>
      </p:pic>
      <p:sp>
        <p:nvSpPr>
          <p:cNvPr id="2" name="Прямоугольник 1">
            <a:hlinkHover r:id="rId3" action="ppaction://hlinksldjump"/>
          </p:cNvPr>
          <p:cNvSpPr/>
          <p:nvPr/>
        </p:nvSpPr>
        <p:spPr>
          <a:xfrm>
            <a:off x="4554142" y="738775"/>
            <a:ext cx="4446639" cy="300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Hover r:id="rId4" action="ppaction://hlinksldjump"/>
          </p:cNvPr>
          <p:cNvSpPr/>
          <p:nvPr/>
        </p:nvSpPr>
        <p:spPr>
          <a:xfrm>
            <a:off x="4554142" y="3725324"/>
            <a:ext cx="4446639" cy="300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Hover r:id="rId5" action="ppaction://hlinksldjump"/>
          </p:cNvPr>
          <p:cNvSpPr/>
          <p:nvPr/>
        </p:nvSpPr>
        <p:spPr>
          <a:xfrm>
            <a:off x="107504" y="738776"/>
            <a:ext cx="4446639" cy="300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Hover r:id="rId6" action="ppaction://hlinksldjump"/>
          </p:cNvPr>
          <p:cNvSpPr/>
          <p:nvPr/>
        </p:nvSpPr>
        <p:spPr>
          <a:xfrm>
            <a:off x="107503" y="3740072"/>
            <a:ext cx="4446639" cy="300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8396808" y="89131"/>
            <a:ext cx="504056" cy="504056"/>
            <a:chOff x="8396808" y="89131"/>
            <a:chExt cx="504056" cy="50405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grpSpPr>
        <p:sp>
          <p:nvSpPr>
            <p:cNvPr id="9" name="Овал 8"/>
            <p:cNvSpPr/>
            <p:nvPr/>
          </p:nvSpPr>
          <p:spPr>
            <a:xfrm>
              <a:off x="8396808" y="89131"/>
              <a:ext cx="504056" cy="504056"/>
            </a:xfrm>
            <a:prstGeom prst="ellipse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468816" y="326411"/>
              <a:ext cx="360040" cy="45719"/>
            </a:xfrm>
            <a:prstGeom prst="rect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5400000">
              <a:off x="8475453" y="320244"/>
              <a:ext cx="360040" cy="45719"/>
            </a:xfrm>
            <a:prstGeom prst="rect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22252" y="6588761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7888" y="738775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42129" y="738775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860489" y="817299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016" r="49758" b="48397"/>
          <a:stretch/>
        </p:blipFill>
        <p:spPr>
          <a:xfrm>
            <a:off x="190033" y="764704"/>
            <a:ext cx="8774455" cy="5922393"/>
          </a:xfrm>
          <a:prstGeom prst="rect">
            <a:avLst/>
          </a:prstGeom>
          <a:ln>
            <a:noFill/>
          </a:ln>
        </p:spPr>
      </p:pic>
      <p:sp>
        <p:nvSpPr>
          <p:cNvPr id="4" name="Прямоугольник 3">
            <a:hlinkHover r:id="rId3" action="ppaction://hlinksldjump"/>
          </p:cNvPr>
          <p:cNvSpPr/>
          <p:nvPr/>
        </p:nvSpPr>
        <p:spPr>
          <a:xfrm>
            <a:off x="4616723" y="760777"/>
            <a:ext cx="4347765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Hover r:id="rId4" action="ppaction://hlinksldjump"/>
          </p:cNvPr>
          <p:cNvSpPr/>
          <p:nvPr/>
        </p:nvSpPr>
        <p:spPr>
          <a:xfrm>
            <a:off x="4616722" y="5188621"/>
            <a:ext cx="4347765" cy="1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Hover r:id="rId5" action="ppaction://hlinksldjump"/>
          </p:cNvPr>
          <p:cNvSpPr/>
          <p:nvPr/>
        </p:nvSpPr>
        <p:spPr>
          <a:xfrm>
            <a:off x="190033" y="764704"/>
            <a:ext cx="4426690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Hover r:id="rId6" action="ppaction://hlinksldjump"/>
          </p:cNvPr>
          <p:cNvSpPr/>
          <p:nvPr/>
        </p:nvSpPr>
        <p:spPr>
          <a:xfrm>
            <a:off x="212633" y="5188621"/>
            <a:ext cx="4404090" cy="1498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Hover r:id="rId6" action="ppaction://hlinksldjump"/>
          </p:cNvPr>
          <p:cNvSpPr/>
          <p:nvPr/>
        </p:nvSpPr>
        <p:spPr>
          <a:xfrm>
            <a:off x="190033" y="3573016"/>
            <a:ext cx="2107028" cy="3114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Hover r:id="rId5" action="ppaction://hlinksldjump"/>
          </p:cNvPr>
          <p:cNvSpPr/>
          <p:nvPr/>
        </p:nvSpPr>
        <p:spPr>
          <a:xfrm>
            <a:off x="190034" y="760777"/>
            <a:ext cx="2107028" cy="281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Hover r:id="rId3" action="ppaction://hlinksldjump"/>
          </p:cNvPr>
          <p:cNvSpPr/>
          <p:nvPr/>
        </p:nvSpPr>
        <p:spPr>
          <a:xfrm>
            <a:off x="6891662" y="760777"/>
            <a:ext cx="2072826" cy="2929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Hover r:id="rId4" action="ppaction://hlinksldjump"/>
          </p:cNvPr>
          <p:cNvSpPr/>
          <p:nvPr/>
        </p:nvSpPr>
        <p:spPr>
          <a:xfrm>
            <a:off x="6869061" y="3690145"/>
            <a:ext cx="2095427" cy="299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316416" y="116632"/>
            <a:ext cx="504056" cy="504056"/>
            <a:chOff x="8316416" y="116632"/>
            <a:chExt cx="504056" cy="504056"/>
          </a:xfrm>
        </p:grpSpPr>
        <p:sp>
          <p:nvSpPr>
            <p:cNvPr id="2" name="Овал 1"/>
            <p:cNvSpPr/>
            <p:nvPr/>
          </p:nvSpPr>
          <p:spPr>
            <a:xfrm>
              <a:off x="8316416" y="116632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>
              <a:hlinkClick r:id="rId7" action="ppaction://hlinksldjump"/>
            </p:cNvPr>
            <p:cNvSpPr/>
            <p:nvPr/>
          </p:nvSpPr>
          <p:spPr>
            <a:xfrm>
              <a:off x="8388424" y="368660"/>
              <a:ext cx="360040" cy="457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734063" y="2873088"/>
            <a:ext cx="1946495" cy="1877605"/>
            <a:chOff x="3734063" y="2873088"/>
            <a:chExt cx="1946495" cy="1877605"/>
          </a:xfrm>
        </p:grpSpPr>
        <p:sp>
          <p:nvSpPr>
            <p:cNvPr id="18" name="Стрелка вправо 17"/>
            <p:cNvSpPr/>
            <p:nvPr/>
          </p:nvSpPr>
          <p:spPr>
            <a:xfrm>
              <a:off x="5356522" y="3442426"/>
              <a:ext cx="324036" cy="56694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трелка вправо 18"/>
            <p:cNvSpPr/>
            <p:nvPr/>
          </p:nvSpPr>
          <p:spPr>
            <a:xfrm rot="5400000">
              <a:off x="4433412" y="4274991"/>
              <a:ext cx="366620" cy="584783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право 19"/>
            <p:cNvSpPr/>
            <p:nvPr/>
          </p:nvSpPr>
          <p:spPr>
            <a:xfrm rot="2822313">
              <a:off x="5079740" y="4016555"/>
              <a:ext cx="366620" cy="62656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>
              <a:off x="3734063" y="2873088"/>
              <a:ext cx="1686391" cy="1614283"/>
            </a:xfrm>
            <a:prstGeom prst="arc">
              <a:avLst>
                <a:gd name="adj1" fmla="val 6501181"/>
                <a:gd name="adj2" fmla="val 20466051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lt1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212633" y="764704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90033" y="764704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42" t="5016" r="1129" b="48397"/>
          <a:stretch/>
        </p:blipFill>
        <p:spPr>
          <a:xfrm>
            <a:off x="179512" y="764704"/>
            <a:ext cx="8774457" cy="5922393"/>
          </a:xfrm>
          <a:prstGeom prst="rect">
            <a:avLst/>
          </a:prstGeom>
          <a:ln>
            <a:noFill/>
          </a:ln>
        </p:spPr>
      </p:pic>
      <p:grpSp>
        <p:nvGrpSpPr>
          <p:cNvPr id="21" name="Группа 20"/>
          <p:cNvGrpSpPr/>
          <p:nvPr/>
        </p:nvGrpSpPr>
        <p:grpSpPr>
          <a:xfrm>
            <a:off x="8316416" y="116632"/>
            <a:ext cx="504056" cy="504056"/>
            <a:chOff x="8316416" y="116632"/>
            <a:chExt cx="504056" cy="504056"/>
          </a:xfrm>
        </p:grpSpPr>
        <p:sp>
          <p:nvSpPr>
            <p:cNvPr id="22" name="Овал 21"/>
            <p:cNvSpPr/>
            <p:nvPr/>
          </p:nvSpPr>
          <p:spPr>
            <a:xfrm>
              <a:off x="8316416" y="116632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>
              <a:hlinkClick r:id="rId3" action="ppaction://hlinksldjump"/>
            </p:cNvPr>
            <p:cNvSpPr/>
            <p:nvPr/>
          </p:nvSpPr>
          <p:spPr>
            <a:xfrm>
              <a:off x="8388424" y="368660"/>
              <a:ext cx="360040" cy="457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Прямоугольник 23">
            <a:hlinkHover r:id="rId4" action="ppaction://hlinksldjump"/>
          </p:cNvPr>
          <p:cNvSpPr/>
          <p:nvPr/>
        </p:nvSpPr>
        <p:spPr>
          <a:xfrm>
            <a:off x="4616723" y="760777"/>
            <a:ext cx="4347765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Hover r:id="rId5" action="ppaction://hlinksldjump"/>
          </p:cNvPr>
          <p:cNvSpPr/>
          <p:nvPr/>
        </p:nvSpPr>
        <p:spPr>
          <a:xfrm>
            <a:off x="4616722" y="5188621"/>
            <a:ext cx="4347765" cy="1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Hover r:id="rId6" action="ppaction://hlinksldjump"/>
          </p:cNvPr>
          <p:cNvSpPr/>
          <p:nvPr/>
        </p:nvSpPr>
        <p:spPr>
          <a:xfrm>
            <a:off x="190033" y="764704"/>
            <a:ext cx="4426690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Hover r:id="rId7" action="ppaction://hlinksldjump"/>
          </p:cNvPr>
          <p:cNvSpPr/>
          <p:nvPr/>
        </p:nvSpPr>
        <p:spPr>
          <a:xfrm>
            <a:off x="212633" y="5188621"/>
            <a:ext cx="4404090" cy="1498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Hover r:id="rId7" action="ppaction://hlinksldjump"/>
          </p:cNvPr>
          <p:cNvSpPr/>
          <p:nvPr/>
        </p:nvSpPr>
        <p:spPr>
          <a:xfrm>
            <a:off x="190033" y="3573016"/>
            <a:ext cx="2107028" cy="3114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hlinkHover r:id="rId6" action="ppaction://hlinksldjump"/>
          </p:cNvPr>
          <p:cNvSpPr/>
          <p:nvPr/>
        </p:nvSpPr>
        <p:spPr>
          <a:xfrm>
            <a:off x="190034" y="760777"/>
            <a:ext cx="2107028" cy="281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Hover r:id="rId4" action="ppaction://hlinksldjump"/>
          </p:cNvPr>
          <p:cNvSpPr/>
          <p:nvPr/>
        </p:nvSpPr>
        <p:spPr>
          <a:xfrm>
            <a:off x="6891662" y="760777"/>
            <a:ext cx="2072826" cy="2929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Hover r:id="rId5" action="ppaction://hlinksldjump"/>
          </p:cNvPr>
          <p:cNvSpPr/>
          <p:nvPr/>
        </p:nvSpPr>
        <p:spPr>
          <a:xfrm>
            <a:off x="6869061" y="3690145"/>
            <a:ext cx="2095427" cy="299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 rot="5400000">
            <a:off x="3643475" y="2744554"/>
            <a:ext cx="1946495" cy="2019244"/>
            <a:chOff x="3886463" y="3025488"/>
            <a:chExt cx="1946495" cy="1877605"/>
          </a:xfrm>
        </p:grpSpPr>
        <p:sp>
          <p:nvSpPr>
            <p:cNvPr id="32" name="Стрелка вправо 31"/>
            <p:cNvSpPr/>
            <p:nvPr/>
          </p:nvSpPr>
          <p:spPr>
            <a:xfrm>
              <a:off x="5508922" y="3594826"/>
              <a:ext cx="324036" cy="56694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Стрелка вправо 32"/>
            <p:cNvSpPr/>
            <p:nvPr/>
          </p:nvSpPr>
          <p:spPr>
            <a:xfrm rot="5400000">
              <a:off x="4585812" y="4427391"/>
              <a:ext cx="366620" cy="584783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Стрелка вправо 33"/>
            <p:cNvSpPr/>
            <p:nvPr/>
          </p:nvSpPr>
          <p:spPr>
            <a:xfrm rot="2822313">
              <a:off x="5232140" y="4168955"/>
              <a:ext cx="366620" cy="62656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Дуга 34"/>
            <p:cNvSpPr/>
            <p:nvPr/>
          </p:nvSpPr>
          <p:spPr>
            <a:xfrm>
              <a:off x="3886463" y="3025488"/>
              <a:ext cx="1686391" cy="1614283"/>
            </a:xfrm>
            <a:prstGeom prst="arc">
              <a:avLst>
                <a:gd name="adj1" fmla="val 6501181"/>
                <a:gd name="adj2" fmla="val 20466051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lt1"/>
                </a:solidFill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202112" y="764704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8820474" y="809976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603" r="49758" b="1810"/>
          <a:stretch/>
        </p:blipFill>
        <p:spPr>
          <a:xfrm>
            <a:off x="147484" y="746011"/>
            <a:ext cx="8817003" cy="5951113"/>
          </a:xfrm>
          <a:prstGeom prst="rect">
            <a:avLst/>
          </a:prstGeom>
          <a:ln>
            <a:noFill/>
          </a:ln>
        </p:spPr>
      </p:pic>
      <p:grpSp>
        <p:nvGrpSpPr>
          <p:cNvPr id="14" name="Группа 13"/>
          <p:cNvGrpSpPr/>
          <p:nvPr/>
        </p:nvGrpSpPr>
        <p:grpSpPr>
          <a:xfrm>
            <a:off x="8316416" y="116632"/>
            <a:ext cx="504056" cy="504056"/>
            <a:chOff x="8316416" y="116632"/>
            <a:chExt cx="504056" cy="504056"/>
          </a:xfrm>
        </p:grpSpPr>
        <p:sp>
          <p:nvSpPr>
            <p:cNvPr id="15" name="Овал 14"/>
            <p:cNvSpPr/>
            <p:nvPr/>
          </p:nvSpPr>
          <p:spPr>
            <a:xfrm>
              <a:off x="8316416" y="116632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>
              <a:hlinkClick r:id="rId3" action="ppaction://hlinksldjump"/>
            </p:cNvPr>
            <p:cNvSpPr/>
            <p:nvPr/>
          </p:nvSpPr>
          <p:spPr>
            <a:xfrm>
              <a:off x="8388424" y="368660"/>
              <a:ext cx="360040" cy="457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Прямоугольник 16">
            <a:hlinkHover r:id="rId4" action="ppaction://hlinksldjump"/>
          </p:cNvPr>
          <p:cNvSpPr/>
          <p:nvPr/>
        </p:nvSpPr>
        <p:spPr>
          <a:xfrm>
            <a:off x="4616723" y="760777"/>
            <a:ext cx="4347765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Hover r:id="rId5" action="ppaction://hlinksldjump"/>
          </p:cNvPr>
          <p:cNvSpPr/>
          <p:nvPr/>
        </p:nvSpPr>
        <p:spPr>
          <a:xfrm>
            <a:off x="4616722" y="5188621"/>
            <a:ext cx="4347765" cy="1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Hover r:id="rId6" action="ppaction://hlinksldjump"/>
          </p:cNvPr>
          <p:cNvSpPr/>
          <p:nvPr/>
        </p:nvSpPr>
        <p:spPr>
          <a:xfrm>
            <a:off x="190033" y="764704"/>
            <a:ext cx="4426690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Hover r:id="rId7" action="ppaction://hlinksldjump"/>
          </p:cNvPr>
          <p:cNvSpPr/>
          <p:nvPr/>
        </p:nvSpPr>
        <p:spPr>
          <a:xfrm>
            <a:off x="212633" y="5188621"/>
            <a:ext cx="4404090" cy="1498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Hover r:id="rId7" action="ppaction://hlinksldjump"/>
          </p:cNvPr>
          <p:cNvSpPr/>
          <p:nvPr/>
        </p:nvSpPr>
        <p:spPr>
          <a:xfrm>
            <a:off x="190033" y="3573016"/>
            <a:ext cx="2107028" cy="3114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hlinkHover r:id="rId6" action="ppaction://hlinksldjump"/>
          </p:cNvPr>
          <p:cNvSpPr/>
          <p:nvPr/>
        </p:nvSpPr>
        <p:spPr>
          <a:xfrm>
            <a:off x="219530" y="760777"/>
            <a:ext cx="2107028" cy="281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hlinkHover r:id="rId4" action="ppaction://hlinksldjump"/>
          </p:cNvPr>
          <p:cNvSpPr/>
          <p:nvPr/>
        </p:nvSpPr>
        <p:spPr>
          <a:xfrm>
            <a:off x="6891662" y="760777"/>
            <a:ext cx="2072826" cy="2929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Hover r:id="rId5" action="ppaction://hlinksldjump"/>
          </p:cNvPr>
          <p:cNvSpPr/>
          <p:nvPr/>
        </p:nvSpPr>
        <p:spPr>
          <a:xfrm>
            <a:off x="6869061" y="3690145"/>
            <a:ext cx="2095427" cy="299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 rot="16200000">
            <a:off x="3741258" y="2563394"/>
            <a:ext cx="1946495" cy="2019244"/>
            <a:chOff x="3886463" y="3025488"/>
            <a:chExt cx="1946495" cy="1877605"/>
          </a:xfrm>
        </p:grpSpPr>
        <p:sp>
          <p:nvSpPr>
            <p:cNvPr id="26" name="Стрелка вправо 25"/>
            <p:cNvSpPr/>
            <p:nvPr/>
          </p:nvSpPr>
          <p:spPr>
            <a:xfrm>
              <a:off x="5508922" y="3594826"/>
              <a:ext cx="324036" cy="56694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трелка вправо 26"/>
            <p:cNvSpPr/>
            <p:nvPr/>
          </p:nvSpPr>
          <p:spPr>
            <a:xfrm rot="5400000">
              <a:off x="4585812" y="4427391"/>
              <a:ext cx="366620" cy="584783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Стрелка вправо 27"/>
            <p:cNvSpPr/>
            <p:nvPr/>
          </p:nvSpPr>
          <p:spPr>
            <a:xfrm rot="2822313">
              <a:off x="5232140" y="4168955"/>
              <a:ext cx="366620" cy="62656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Дуга 28"/>
            <p:cNvSpPr/>
            <p:nvPr/>
          </p:nvSpPr>
          <p:spPr>
            <a:xfrm>
              <a:off x="3886463" y="3025488"/>
              <a:ext cx="1686391" cy="1614283"/>
            </a:xfrm>
            <a:prstGeom prst="arc">
              <a:avLst>
                <a:gd name="adj1" fmla="val 6501181"/>
                <a:gd name="adj2" fmla="val 20466051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lt1"/>
                </a:solidFill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230790" y="6542682"/>
            <a:ext cx="8751855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51748" y="764704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51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42" t="51603" r="1129" b="1810"/>
          <a:stretch/>
        </p:blipFill>
        <p:spPr>
          <a:xfrm>
            <a:off x="140004" y="728749"/>
            <a:ext cx="8866996" cy="5984855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8316416" y="116632"/>
            <a:ext cx="504056" cy="504056"/>
            <a:chOff x="8316416" y="116632"/>
            <a:chExt cx="504056" cy="504056"/>
          </a:xfrm>
        </p:grpSpPr>
        <p:sp>
          <p:nvSpPr>
            <p:cNvPr id="15" name="Овал 14"/>
            <p:cNvSpPr/>
            <p:nvPr/>
          </p:nvSpPr>
          <p:spPr>
            <a:xfrm>
              <a:off x="8316416" y="116632"/>
              <a:ext cx="504056" cy="5040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>
              <a:hlinkClick r:id="rId3" action="ppaction://hlinksldjump"/>
            </p:cNvPr>
            <p:cNvSpPr/>
            <p:nvPr/>
          </p:nvSpPr>
          <p:spPr>
            <a:xfrm>
              <a:off x="8388424" y="368660"/>
              <a:ext cx="360040" cy="457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Прямоугольник 16">
            <a:hlinkHover r:id="rId4" action="ppaction://hlinksldjump"/>
          </p:cNvPr>
          <p:cNvSpPr/>
          <p:nvPr/>
        </p:nvSpPr>
        <p:spPr>
          <a:xfrm>
            <a:off x="4616723" y="760777"/>
            <a:ext cx="4347765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Hover r:id="rId5" action="ppaction://hlinksldjump"/>
          </p:cNvPr>
          <p:cNvSpPr/>
          <p:nvPr/>
        </p:nvSpPr>
        <p:spPr>
          <a:xfrm>
            <a:off x="4616722" y="5188621"/>
            <a:ext cx="4347765" cy="1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Hover r:id="rId6" action="ppaction://hlinksldjump"/>
          </p:cNvPr>
          <p:cNvSpPr/>
          <p:nvPr/>
        </p:nvSpPr>
        <p:spPr>
          <a:xfrm>
            <a:off x="190033" y="764704"/>
            <a:ext cx="4426690" cy="1340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Hover r:id="rId7" action="ppaction://hlinksldjump"/>
          </p:cNvPr>
          <p:cNvSpPr/>
          <p:nvPr/>
        </p:nvSpPr>
        <p:spPr>
          <a:xfrm>
            <a:off x="212633" y="5188621"/>
            <a:ext cx="4404090" cy="1498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Hover r:id="rId7" action="ppaction://hlinksldjump"/>
          </p:cNvPr>
          <p:cNvSpPr/>
          <p:nvPr/>
        </p:nvSpPr>
        <p:spPr>
          <a:xfrm>
            <a:off x="190033" y="3573016"/>
            <a:ext cx="2107028" cy="3114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hlinkHover r:id="rId6" action="ppaction://hlinksldjump"/>
          </p:cNvPr>
          <p:cNvSpPr/>
          <p:nvPr/>
        </p:nvSpPr>
        <p:spPr>
          <a:xfrm>
            <a:off x="190034" y="760777"/>
            <a:ext cx="2107028" cy="281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hlinkHover r:id="rId4" action="ppaction://hlinksldjump"/>
          </p:cNvPr>
          <p:cNvSpPr/>
          <p:nvPr/>
        </p:nvSpPr>
        <p:spPr>
          <a:xfrm>
            <a:off x="6891662" y="760777"/>
            <a:ext cx="2072826" cy="2929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Hover r:id="rId5" action="ppaction://hlinksldjump"/>
          </p:cNvPr>
          <p:cNvSpPr/>
          <p:nvPr/>
        </p:nvSpPr>
        <p:spPr>
          <a:xfrm>
            <a:off x="6869061" y="3690145"/>
            <a:ext cx="2095427" cy="299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 rot="10800000">
            <a:off x="3491881" y="2680523"/>
            <a:ext cx="2123874" cy="2019244"/>
            <a:chOff x="3886463" y="3025488"/>
            <a:chExt cx="1946495" cy="1877605"/>
          </a:xfrm>
        </p:grpSpPr>
        <p:sp>
          <p:nvSpPr>
            <p:cNvPr id="26" name="Стрелка вправо 25"/>
            <p:cNvSpPr/>
            <p:nvPr/>
          </p:nvSpPr>
          <p:spPr>
            <a:xfrm>
              <a:off x="5508922" y="3594826"/>
              <a:ext cx="324036" cy="56694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трелка вправо 26"/>
            <p:cNvSpPr/>
            <p:nvPr/>
          </p:nvSpPr>
          <p:spPr>
            <a:xfrm rot="5400000">
              <a:off x="4585812" y="4427391"/>
              <a:ext cx="366620" cy="584783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Стрелка вправо 27"/>
            <p:cNvSpPr/>
            <p:nvPr/>
          </p:nvSpPr>
          <p:spPr>
            <a:xfrm rot="2822313">
              <a:off x="5232140" y="4168955"/>
              <a:ext cx="366620" cy="626567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Дуга 28"/>
            <p:cNvSpPr/>
            <p:nvPr/>
          </p:nvSpPr>
          <p:spPr>
            <a:xfrm>
              <a:off x="3886463" y="3025488"/>
              <a:ext cx="1686391" cy="1614283"/>
            </a:xfrm>
            <a:prstGeom prst="arc">
              <a:avLst>
                <a:gd name="adj1" fmla="val 6501181"/>
                <a:gd name="adj2" fmla="val 20466051"/>
              </a:avLst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  <a:alpha val="35000"/>
                  </a:schemeClr>
                </a:gs>
                <a:gs pos="50000">
                  <a:schemeClr val="accent1">
                    <a:lumMod val="20000"/>
                    <a:lumOff val="80000"/>
                    <a:alpha val="18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rgbClr val="2963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lt1"/>
                </a:solidFill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93559" y="6582123"/>
            <a:ext cx="8813963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873505" y="729148"/>
            <a:ext cx="133495" cy="5921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0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17</cp:revision>
  <dcterms:created xsi:type="dcterms:W3CDTF">2014-01-25T08:29:44Z</dcterms:created>
  <dcterms:modified xsi:type="dcterms:W3CDTF">2014-01-25T15:54:41Z</dcterms:modified>
</cp:coreProperties>
</file>