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96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D885C-CAD6-4DD3-BF21-5E6D5CF845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DD2A598-69F4-4BE6-9B6C-471430E53437}">
      <dgm:prSet phldrT="[Текст]"/>
      <dgm:spPr/>
      <dgm:t>
        <a:bodyPr/>
        <a:lstStyle/>
        <a:p>
          <a:r>
            <a:rPr lang="uk-UA" dirty="0" smtClean="0"/>
            <a:t>Детектори</a:t>
          </a:r>
          <a:endParaRPr lang="uk-UA" dirty="0"/>
        </a:p>
      </dgm:t>
    </dgm:pt>
    <dgm:pt modelId="{F50382ED-B4B0-4898-8A84-90B01B099402}" type="parTrans" cxnId="{1154F66E-C198-4809-A96D-2203753569E9}">
      <dgm:prSet/>
      <dgm:spPr/>
      <dgm:t>
        <a:bodyPr/>
        <a:lstStyle/>
        <a:p>
          <a:endParaRPr lang="uk-UA"/>
        </a:p>
      </dgm:t>
    </dgm:pt>
    <dgm:pt modelId="{68EA105A-757E-444D-87C6-C177C2AA66CD}" type="sibTrans" cxnId="{1154F66E-C198-4809-A96D-2203753569E9}">
      <dgm:prSet/>
      <dgm:spPr/>
      <dgm:t>
        <a:bodyPr/>
        <a:lstStyle/>
        <a:p>
          <a:endParaRPr lang="uk-UA"/>
        </a:p>
      </dgm:t>
    </dgm:pt>
    <dgm:pt modelId="{FD813BF8-976F-41E4-BBF2-E8FE2874F9EA}">
      <dgm:prSet phldrT="[Текст]"/>
      <dgm:spPr/>
      <dgm:t>
        <a:bodyPr/>
        <a:lstStyle/>
        <a:p>
          <a:r>
            <a:rPr lang="uk-UA" dirty="0" err="1" smtClean="0"/>
            <a:t>Сквнери</a:t>
          </a:r>
          <a:endParaRPr lang="uk-UA" dirty="0"/>
        </a:p>
      </dgm:t>
    </dgm:pt>
    <dgm:pt modelId="{71F8D526-3B1E-4504-946F-5F0D391E9F11}" type="parTrans" cxnId="{9E49387B-CD6B-4D72-855A-EE44785911CC}">
      <dgm:prSet/>
      <dgm:spPr/>
      <dgm:t>
        <a:bodyPr/>
        <a:lstStyle/>
        <a:p>
          <a:endParaRPr lang="uk-UA"/>
        </a:p>
      </dgm:t>
    </dgm:pt>
    <dgm:pt modelId="{C0A46A6A-24F5-42B2-ACA3-4E460B874EB4}" type="sibTrans" cxnId="{9E49387B-CD6B-4D72-855A-EE44785911CC}">
      <dgm:prSet/>
      <dgm:spPr/>
      <dgm:t>
        <a:bodyPr/>
        <a:lstStyle/>
        <a:p>
          <a:endParaRPr lang="uk-UA"/>
        </a:p>
      </dgm:t>
    </dgm:pt>
    <dgm:pt modelId="{519D20B5-F0AC-4954-AA21-FB10D716C822}">
      <dgm:prSet phldrT="[Текст]"/>
      <dgm:spPr/>
      <dgm:t>
        <a:bodyPr/>
        <a:lstStyle/>
        <a:p>
          <a:r>
            <a:rPr lang="uk-UA" dirty="0" err="1" smtClean="0"/>
            <a:t>Блокувальники</a:t>
          </a:r>
          <a:endParaRPr lang="uk-UA" dirty="0"/>
        </a:p>
      </dgm:t>
    </dgm:pt>
    <dgm:pt modelId="{8B1ED023-07B5-422B-8A8E-B35C9C1D9F01}" type="parTrans" cxnId="{4631C286-3294-4125-A7BB-C08611CF4139}">
      <dgm:prSet/>
      <dgm:spPr/>
      <dgm:t>
        <a:bodyPr/>
        <a:lstStyle/>
        <a:p>
          <a:endParaRPr lang="uk-UA"/>
        </a:p>
      </dgm:t>
    </dgm:pt>
    <dgm:pt modelId="{C3EBF438-934C-492C-BF2B-66078BAB5350}" type="sibTrans" cxnId="{4631C286-3294-4125-A7BB-C08611CF4139}">
      <dgm:prSet/>
      <dgm:spPr/>
      <dgm:t>
        <a:bodyPr/>
        <a:lstStyle/>
        <a:p>
          <a:endParaRPr lang="uk-UA"/>
        </a:p>
      </dgm:t>
    </dgm:pt>
    <dgm:pt modelId="{31698C36-0CC0-4B82-9EA9-07CB2459A8BB}">
      <dgm:prSet/>
      <dgm:spPr/>
      <dgm:t>
        <a:bodyPr/>
        <a:lstStyle/>
        <a:p>
          <a:r>
            <a:rPr lang="uk-UA" dirty="0" smtClean="0"/>
            <a:t>Ревізори</a:t>
          </a:r>
          <a:endParaRPr lang="uk-UA" dirty="0"/>
        </a:p>
      </dgm:t>
    </dgm:pt>
    <dgm:pt modelId="{1C379AE9-355C-44EF-8F86-3EEF997C3B7F}" type="parTrans" cxnId="{4A31C9CE-2041-43E6-B772-CDB633D52D81}">
      <dgm:prSet/>
      <dgm:spPr/>
    </dgm:pt>
    <dgm:pt modelId="{CA1A1389-CB22-4536-BE03-309D7B5CE5EE}" type="sibTrans" cxnId="{4A31C9CE-2041-43E6-B772-CDB633D52D81}">
      <dgm:prSet/>
      <dgm:spPr/>
    </dgm:pt>
    <dgm:pt modelId="{95788AEB-46EC-40AF-B5F3-DBC22FD22119}">
      <dgm:prSet/>
      <dgm:spPr/>
      <dgm:t>
        <a:bodyPr/>
        <a:lstStyle/>
        <a:p>
          <a:r>
            <a:rPr lang="uk-UA" dirty="0" smtClean="0"/>
            <a:t>Лікарі</a:t>
          </a:r>
          <a:endParaRPr lang="uk-UA" dirty="0"/>
        </a:p>
      </dgm:t>
    </dgm:pt>
    <dgm:pt modelId="{800BDC0D-012C-4089-BD33-C30AD7C5BF55}" type="parTrans" cxnId="{1E673BFD-ECA8-4413-8846-437FE7A45DE0}">
      <dgm:prSet/>
      <dgm:spPr/>
    </dgm:pt>
    <dgm:pt modelId="{B7AE20AE-B047-467F-8E4F-13A132147227}" type="sibTrans" cxnId="{1E673BFD-ECA8-4413-8846-437FE7A45DE0}">
      <dgm:prSet/>
      <dgm:spPr/>
    </dgm:pt>
    <dgm:pt modelId="{C4B7F178-B92A-4E28-8F8E-0337E6BFDB20}">
      <dgm:prSet/>
      <dgm:spPr/>
      <dgm:t>
        <a:bodyPr/>
        <a:lstStyle/>
        <a:p>
          <a:r>
            <a:rPr lang="uk-UA" dirty="0" smtClean="0"/>
            <a:t>Монітори</a:t>
          </a:r>
          <a:endParaRPr lang="uk-UA" dirty="0"/>
        </a:p>
      </dgm:t>
    </dgm:pt>
    <dgm:pt modelId="{5D485814-CF0F-4AE7-A459-96696BC402EB}" type="parTrans" cxnId="{E5DF5225-3DC1-42F7-91CA-23F94716962A}">
      <dgm:prSet/>
      <dgm:spPr/>
    </dgm:pt>
    <dgm:pt modelId="{2DE2A324-26BF-43C5-970B-34C6BDE97522}" type="sibTrans" cxnId="{E5DF5225-3DC1-42F7-91CA-23F94716962A}">
      <dgm:prSet/>
      <dgm:spPr/>
    </dgm:pt>
    <dgm:pt modelId="{B6F53BC5-438B-47E2-9541-7B26ED8FD005}" type="pres">
      <dgm:prSet presAssocID="{046D885C-CAD6-4DD3-BF21-5E6D5CF845A1}" presName="linear" presStyleCnt="0">
        <dgm:presLayoutVars>
          <dgm:dir/>
          <dgm:animLvl val="lvl"/>
          <dgm:resizeHandles val="exact"/>
        </dgm:presLayoutVars>
      </dgm:prSet>
      <dgm:spPr/>
    </dgm:pt>
    <dgm:pt modelId="{E88DF101-5EE8-46D1-91B6-081997C5C59F}" type="pres">
      <dgm:prSet presAssocID="{5DD2A598-69F4-4BE6-9B6C-471430E53437}" presName="parentLin" presStyleCnt="0"/>
      <dgm:spPr/>
    </dgm:pt>
    <dgm:pt modelId="{E7640BFE-8833-4073-97BD-E991D0493D86}" type="pres">
      <dgm:prSet presAssocID="{5DD2A598-69F4-4BE6-9B6C-471430E53437}" presName="parentLeftMargin" presStyleLbl="node1" presStyleIdx="0" presStyleCnt="6"/>
      <dgm:spPr/>
    </dgm:pt>
    <dgm:pt modelId="{ABEF08B7-E6A7-429A-B792-D93BC20686C2}" type="pres">
      <dgm:prSet presAssocID="{5DD2A598-69F4-4BE6-9B6C-471430E53437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3938FB81-DAE1-4693-AD91-CC3C8C89580F}" type="pres">
      <dgm:prSet presAssocID="{5DD2A598-69F4-4BE6-9B6C-471430E53437}" presName="negativeSpace" presStyleCnt="0"/>
      <dgm:spPr/>
    </dgm:pt>
    <dgm:pt modelId="{9255F188-0ADC-406B-84CB-96F6E6567808}" type="pres">
      <dgm:prSet presAssocID="{5DD2A598-69F4-4BE6-9B6C-471430E53437}" presName="childText" presStyleLbl="conFgAcc1" presStyleIdx="0" presStyleCnt="6">
        <dgm:presLayoutVars>
          <dgm:bulletEnabled val="1"/>
        </dgm:presLayoutVars>
      </dgm:prSet>
      <dgm:spPr/>
    </dgm:pt>
    <dgm:pt modelId="{1B9AE800-0FA0-46F6-AF4B-065EEFCCE460}" type="pres">
      <dgm:prSet presAssocID="{68EA105A-757E-444D-87C6-C177C2AA66CD}" presName="spaceBetweenRectangles" presStyleCnt="0"/>
      <dgm:spPr/>
    </dgm:pt>
    <dgm:pt modelId="{EA1D8319-D223-4780-967E-1B9ECB63F95C}" type="pres">
      <dgm:prSet presAssocID="{31698C36-0CC0-4B82-9EA9-07CB2459A8BB}" presName="parentLin" presStyleCnt="0"/>
      <dgm:spPr/>
    </dgm:pt>
    <dgm:pt modelId="{71795718-A471-49EE-8D50-F21BFDDEA489}" type="pres">
      <dgm:prSet presAssocID="{31698C36-0CC0-4B82-9EA9-07CB2459A8BB}" presName="parentLeftMargin" presStyleLbl="node1" presStyleIdx="0" presStyleCnt="6"/>
      <dgm:spPr/>
    </dgm:pt>
    <dgm:pt modelId="{0540BDFD-E1C2-4242-82D2-02E3935EC464}" type="pres">
      <dgm:prSet presAssocID="{31698C36-0CC0-4B82-9EA9-07CB2459A8B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59C3624-E356-4014-9C8F-06C03B662553}" type="pres">
      <dgm:prSet presAssocID="{31698C36-0CC0-4B82-9EA9-07CB2459A8BB}" presName="negativeSpace" presStyleCnt="0"/>
      <dgm:spPr/>
    </dgm:pt>
    <dgm:pt modelId="{E89C4023-3632-4BBA-A8B6-23E05EFC6D95}" type="pres">
      <dgm:prSet presAssocID="{31698C36-0CC0-4B82-9EA9-07CB2459A8BB}" presName="childText" presStyleLbl="conFgAcc1" presStyleIdx="1" presStyleCnt="6">
        <dgm:presLayoutVars>
          <dgm:bulletEnabled val="1"/>
        </dgm:presLayoutVars>
      </dgm:prSet>
      <dgm:spPr/>
    </dgm:pt>
    <dgm:pt modelId="{84727AE0-0104-48D4-9E33-FFB3CA099E37}" type="pres">
      <dgm:prSet presAssocID="{CA1A1389-CB22-4536-BE03-309D7B5CE5EE}" presName="spaceBetweenRectangles" presStyleCnt="0"/>
      <dgm:spPr/>
    </dgm:pt>
    <dgm:pt modelId="{A7D2C7F9-860F-4820-BF49-BA0470F9AE70}" type="pres">
      <dgm:prSet presAssocID="{95788AEB-46EC-40AF-B5F3-DBC22FD22119}" presName="parentLin" presStyleCnt="0"/>
      <dgm:spPr/>
    </dgm:pt>
    <dgm:pt modelId="{BFE25B3A-F0D3-4E2B-B48C-71E0D8D0F388}" type="pres">
      <dgm:prSet presAssocID="{95788AEB-46EC-40AF-B5F3-DBC22FD22119}" presName="parentLeftMargin" presStyleLbl="node1" presStyleIdx="1" presStyleCnt="6"/>
      <dgm:spPr/>
    </dgm:pt>
    <dgm:pt modelId="{783254F5-F24A-455A-AFD7-15EEF0C90429}" type="pres">
      <dgm:prSet presAssocID="{95788AEB-46EC-40AF-B5F3-DBC22FD22119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A7E358A-A9EE-4DCF-963D-94ED6346CFD7}" type="pres">
      <dgm:prSet presAssocID="{95788AEB-46EC-40AF-B5F3-DBC22FD22119}" presName="negativeSpace" presStyleCnt="0"/>
      <dgm:spPr/>
    </dgm:pt>
    <dgm:pt modelId="{926AEC82-62F2-4E7E-8F63-0A2EEDD01830}" type="pres">
      <dgm:prSet presAssocID="{95788AEB-46EC-40AF-B5F3-DBC22FD22119}" presName="childText" presStyleLbl="conFgAcc1" presStyleIdx="2" presStyleCnt="6">
        <dgm:presLayoutVars>
          <dgm:bulletEnabled val="1"/>
        </dgm:presLayoutVars>
      </dgm:prSet>
      <dgm:spPr/>
    </dgm:pt>
    <dgm:pt modelId="{8976733D-0159-4FBA-AA49-5BCF3C381E33}" type="pres">
      <dgm:prSet presAssocID="{B7AE20AE-B047-467F-8E4F-13A132147227}" presName="spaceBetweenRectangles" presStyleCnt="0"/>
      <dgm:spPr/>
    </dgm:pt>
    <dgm:pt modelId="{37984115-877B-46A8-94E3-BE1DC60016FA}" type="pres">
      <dgm:prSet presAssocID="{C4B7F178-B92A-4E28-8F8E-0337E6BFDB20}" presName="parentLin" presStyleCnt="0"/>
      <dgm:spPr/>
    </dgm:pt>
    <dgm:pt modelId="{12593807-8C04-43EF-AA1D-A945E89BA5CD}" type="pres">
      <dgm:prSet presAssocID="{C4B7F178-B92A-4E28-8F8E-0337E6BFDB20}" presName="parentLeftMargin" presStyleLbl="node1" presStyleIdx="2" presStyleCnt="6"/>
      <dgm:spPr/>
    </dgm:pt>
    <dgm:pt modelId="{DF49286C-846E-4050-AA79-8D1BDD2803AB}" type="pres">
      <dgm:prSet presAssocID="{C4B7F178-B92A-4E28-8F8E-0337E6BFDB2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8C2174C-0265-40B8-B97A-5E30B52AA9F2}" type="pres">
      <dgm:prSet presAssocID="{C4B7F178-B92A-4E28-8F8E-0337E6BFDB20}" presName="negativeSpace" presStyleCnt="0"/>
      <dgm:spPr/>
    </dgm:pt>
    <dgm:pt modelId="{AFD7447B-18B4-4BC8-A674-3EB00D8782EC}" type="pres">
      <dgm:prSet presAssocID="{C4B7F178-B92A-4E28-8F8E-0337E6BFDB20}" presName="childText" presStyleLbl="conFgAcc1" presStyleIdx="3" presStyleCnt="6">
        <dgm:presLayoutVars>
          <dgm:bulletEnabled val="1"/>
        </dgm:presLayoutVars>
      </dgm:prSet>
      <dgm:spPr/>
    </dgm:pt>
    <dgm:pt modelId="{2AEC1E41-1690-4DC8-B41B-B4664E6951D8}" type="pres">
      <dgm:prSet presAssocID="{2DE2A324-26BF-43C5-970B-34C6BDE97522}" presName="spaceBetweenRectangles" presStyleCnt="0"/>
      <dgm:spPr/>
    </dgm:pt>
    <dgm:pt modelId="{F23C4AD5-CF3D-436B-9930-F3A27666F3FC}" type="pres">
      <dgm:prSet presAssocID="{FD813BF8-976F-41E4-BBF2-E8FE2874F9EA}" presName="parentLin" presStyleCnt="0"/>
      <dgm:spPr/>
    </dgm:pt>
    <dgm:pt modelId="{71643FEE-A877-4E3F-9D86-0EFFB30092BB}" type="pres">
      <dgm:prSet presAssocID="{FD813BF8-976F-41E4-BBF2-E8FE2874F9EA}" presName="parentLeftMargin" presStyleLbl="node1" presStyleIdx="3" presStyleCnt="6"/>
      <dgm:spPr/>
    </dgm:pt>
    <dgm:pt modelId="{0DDB8789-78AC-4867-8E40-3EF21C81B9E8}" type="pres">
      <dgm:prSet presAssocID="{FD813BF8-976F-41E4-BBF2-E8FE2874F9E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119C960-E464-436F-A7F0-40D73BE0BE2A}" type="pres">
      <dgm:prSet presAssocID="{FD813BF8-976F-41E4-BBF2-E8FE2874F9EA}" presName="negativeSpace" presStyleCnt="0"/>
      <dgm:spPr/>
    </dgm:pt>
    <dgm:pt modelId="{D669D560-6144-4BEC-AC29-869E15458543}" type="pres">
      <dgm:prSet presAssocID="{FD813BF8-976F-41E4-BBF2-E8FE2874F9EA}" presName="childText" presStyleLbl="conFgAcc1" presStyleIdx="4" presStyleCnt="6">
        <dgm:presLayoutVars>
          <dgm:bulletEnabled val="1"/>
        </dgm:presLayoutVars>
      </dgm:prSet>
      <dgm:spPr/>
    </dgm:pt>
    <dgm:pt modelId="{ABDD45EB-BCC5-43E4-8DD5-483D6502957E}" type="pres">
      <dgm:prSet presAssocID="{C0A46A6A-24F5-42B2-ACA3-4E460B874EB4}" presName="spaceBetweenRectangles" presStyleCnt="0"/>
      <dgm:spPr/>
    </dgm:pt>
    <dgm:pt modelId="{7E864D2E-E4E7-4561-B4FA-2A3D3D7C0641}" type="pres">
      <dgm:prSet presAssocID="{519D20B5-F0AC-4954-AA21-FB10D716C822}" presName="parentLin" presStyleCnt="0"/>
      <dgm:spPr/>
    </dgm:pt>
    <dgm:pt modelId="{0E95E94F-087B-4E7E-B53E-F33AB5DC9FFE}" type="pres">
      <dgm:prSet presAssocID="{519D20B5-F0AC-4954-AA21-FB10D716C822}" presName="parentLeftMargin" presStyleLbl="node1" presStyleIdx="4" presStyleCnt="6"/>
      <dgm:spPr/>
    </dgm:pt>
    <dgm:pt modelId="{5CD72BAB-0E24-47FC-80CF-2CDD19531D9C}" type="pres">
      <dgm:prSet presAssocID="{519D20B5-F0AC-4954-AA21-FB10D716C822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7441124-8A86-46C4-B9D7-D1A58CA20BB6}" type="pres">
      <dgm:prSet presAssocID="{519D20B5-F0AC-4954-AA21-FB10D716C822}" presName="negativeSpace" presStyleCnt="0"/>
      <dgm:spPr/>
    </dgm:pt>
    <dgm:pt modelId="{816BAA4C-E1B4-47BD-9B87-B142E5C3DB83}" type="pres">
      <dgm:prSet presAssocID="{519D20B5-F0AC-4954-AA21-FB10D716C822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2DAADFF-7D0E-4402-9AF5-49C742554687}" type="presOf" srcId="{31698C36-0CC0-4B82-9EA9-07CB2459A8BB}" destId="{0540BDFD-E1C2-4242-82D2-02E3935EC464}" srcOrd="1" destOrd="0" presId="urn:microsoft.com/office/officeart/2005/8/layout/list1"/>
    <dgm:cxn modelId="{E5DF5225-3DC1-42F7-91CA-23F94716962A}" srcId="{046D885C-CAD6-4DD3-BF21-5E6D5CF845A1}" destId="{C4B7F178-B92A-4E28-8F8E-0337E6BFDB20}" srcOrd="3" destOrd="0" parTransId="{5D485814-CF0F-4AE7-A459-96696BC402EB}" sibTransId="{2DE2A324-26BF-43C5-970B-34C6BDE97522}"/>
    <dgm:cxn modelId="{CE3EE95F-ED3D-49D7-97E6-1FF1B9724654}" type="presOf" srcId="{519D20B5-F0AC-4954-AA21-FB10D716C822}" destId="{5CD72BAB-0E24-47FC-80CF-2CDD19531D9C}" srcOrd="1" destOrd="0" presId="urn:microsoft.com/office/officeart/2005/8/layout/list1"/>
    <dgm:cxn modelId="{ECBF8D26-ACC5-438A-8659-A5E77A556E3A}" type="presOf" srcId="{95788AEB-46EC-40AF-B5F3-DBC22FD22119}" destId="{783254F5-F24A-455A-AFD7-15EEF0C90429}" srcOrd="1" destOrd="0" presId="urn:microsoft.com/office/officeart/2005/8/layout/list1"/>
    <dgm:cxn modelId="{4C3EAEEA-EE19-416F-AF0D-A947C51F5654}" type="presOf" srcId="{519D20B5-F0AC-4954-AA21-FB10D716C822}" destId="{0E95E94F-087B-4E7E-B53E-F33AB5DC9FFE}" srcOrd="0" destOrd="0" presId="urn:microsoft.com/office/officeart/2005/8/layout/list1"/>
    <dgm:cxn modelId="{8C6F4253-198B-42A3-99E7-A2ECA6697D86}" type="presOf" srcId="{FD813BF8-976F-41E4-BBF2-E8FE2874F9EA}" destId="{71643FEE-A877-4E3F-9D86-0EFFB30092BB}" srcOrd="0" destOrd="0" presId="urn:microsoft.com/office/officeart/2005/8/layout/list1"/>
    <dgm:cxn modelId="{D759D19A-B228-4538-98E0-B577A0BFF997}" type="presOf" srcId="{31698C36-0CC0-4B82-9EA9-07CB2459A8BB}" destId="{71795718-A471-49EE-8D50-F21BFDDEA489}" srcOrd="0" destOrd="0" presId="urn:microsoft.com/office/officeart/2005/8/layout/list1"/>
    <dgm:cxn modelId="{1E673BFD-ECA8-4413-8846-437FE7A45DE0}" srcId="{046D885C-CAD6-4DD3-BF21-5E6D5CF845A1}" destId="{95788AEB-46EC-40AF-B5F3-DBC22FD22119}" srcOrd="2" destOrd="0" parTransId="{800BDC0D-012C-4089-BD33-C30AD7C5BF55}" sibTransId="{B7AE20AE-B047-467F-8E4F-13A132147227}"/>
    <dgm:cxn modelId="{216A51DD-BBF3-4C8F-B094-4640D07BF411}" type="presOf" srcId="{046D885C-CAD6-4DD3-BF21-5E6D5CF845A1}" destId="{B6F53BC5-438B-47E2-9541-7B26ED8FD005}" srcOrd="0" destOrd="0" presId="urn:microsoft.com/office/officeart/2005/8/layout/list1"/>
    <dgm:cxn modelId="{B49F9CAA-F17C-4779-BF00-ED0ECAF8798E}" type="presOf" srcId="{C4B7F178-B92A-4E28-8F8E-0337E6BFDB20}" destId="{DF49286C-846E-4050-AA79-8D1BDD2803AB}" srcOrd="1" destOrd="0" presId="urn:microsoft.com/office/officeart/2005/8/layout/list1"/>
    <dgm:cxn modelId="{35613432-14F7-4801-A66E-CAFA7687A0FF}" type="presOf" srcId="{C4B7F178-B92A-4E28-8F8E-0337E6BFDB20}" destId="{12593807-8C04-43EF-AA1D-A945E89BA5CD}" srcOrd="0" destOrd="0" presId="urn:microsoft.com/office/officeart/2005/8/layout/list1"/>
    <dgm:cxn modelId="{6E4BB897-AA3C-4578-A5ED-B9D278C56D0D}" type="presOf" srcId="{95788AEB-46EC-40AF-B5F3-DBC22FD22119}" destId="{BFE25B3A-F0D3-4E2B-B48C-71E0D8D0F388}" srcOrd="0" destOrd="0" presId="urn:microsoft.com/office/officeart/2005/8/layout/list1"/>
    <dgm:cxn modelId="{0285C151-8EC8-4510-A331-93368EFF4083}" type="presOf" srcId="{5DD2A598-69F4-4BE6-9B6C-471430E53437}" destId="{ABEF08B7-E6A7-429A-B792-D93BC20686C2}" srcOrd="1" destOrd="0" presId="urn:microsoft.com/office/officeart/2005/8/layout/list1"/>
    <dgm:cxn modelId="{F5040FF6-3721-4E52-8024-C17C41539E00}" type="presOf" srcId="{5DD2A598-69F4-4BE6-9B6C-471430E53437}" destId="{E7640BFE-8833-4073-97BD-E991D0493D86}" srcOrd="0" destOrd="0" presId="urn:microsoft.com/office/officeart/2005/8/layout/list1"/>
    <dgm:cxn modelId="{9E49387B-CD6B-4D72-855A-EE44785911CC}" srcId="{046D885C-CAD6-4DD3-BF21-5E6D5CF845A1}" destId="{FD813BF8-976F-41E4-BBF2-E8FE2874F9EA}" srcOrd="4" destOrd="0" parTransId="{71F8D526-3B1E-4504-946F-5F0D391E9F11}" sibTransId="{C0A46A6A-24F5-42B2-ACA3-4E460B874EB4}"/>
    <dgm:cxn modelId="{4A31C9CE-2041-43E6-B772-CDB633D52D81}" srcId="{046D885C-CAD6-4DD3-BF21-5E6D5CF845A1}" destId="{31698C36-0CC0-4B82-9EA9-07CB2459A8BB}" srcOrd="1" destOrd="0" parTransId="{1C379AE9-355C-44EF-8F86-3EEF997C3B7F}" sibTransId="{CA1A1389-CB22-4536-BE03-309D7B5CE5EE}"/>
    <dgm:cxn modelId="{4631C286-3294-4125-A7BB-C08611CF4139}" srcId="{046D885C-CAD6-4DD3-BF21-5E6D5CF845A1}" destId="{519D20B5-F0AC-4954-AA21-FB10D716C822}" srcOrd="5" destOrd="0" parTransId="{8B1ED023-07B5-422B-8A8E-B35C9C1D9F01}" sibTransId="{C3EBF438-934C-492C-BF2B-66078BAB5350}"/>
    <dgm:cxn modelId="{1154F66E-C198-4809-A96D-2203753569E9}" srcId="{046D885C-CAD6-4DD3-BF21-5E6D5CF845A1}" destId="{5DD2A598-69F4-4BE6-9B6C-471430E53437}" srcOrd="0" destOrd="0" parTransId="{F50382ED-B4B0-4898-8A84-90B01B099402}" sibTransId="{68EA105A-757E-444D-87C6-C177C2AA66CD}"/>
    <dgm:cxn modelId="{EF3F8EA8-85E9-4DDF-ACB7-E94F62A6FC04}" type="presOf" srcId="{FD813BF8-976F-41E4-BBF2-E8FE2874F9EA}" destId="{0DDB8789-78AC-4867-8E40-3EF21C81B9E8}" srcOrd="1" destOrd="0" presId="urn:microsoft.com/office/officeart/2005/8/layout/list1"/>
    <dgm:cxn modelId="{2FB0D0E2-66E1-4A48-A9F7-A2DACC7033E0}" type="presParOf" srcId="{B6F53BC5-438B-47E2-9541-7B26ED8FD005}" destId="{E88DF101-5EE8-46D1-91B6-081997C5C59F}" srcOrd="0" destOrd="0" presId="urn:microsoft.com/office/officeart/2005/8/layout/list1"/>
    <dgm:cxn modelId="{6B75AE83-09B5-476F-B425-B61ADDD8C6B3}" type="presParOf" srcId="{E88DF101-5EE8-46D1-91B6-081997C5C59F}" destId="{E7640BFE-8833-4073-97BD-E991D0493D86}" srcOrd="0" destOrd="0" presId="urn:microsoft.com/office/officeart/2005/8/layout/list1"/>
    <dgm:cxn modelId="{338FA910-10A8-4AF1-ACBC-72FFD9E46F5D}" type="presParOf" srcId="{E88DF101-5EE8-46D1-91B6-081997C5C59F}" destId="{ABEF08B7-E6A7-429A-B792-D93BC20686C2}" srcOrd="1" destOrd="0" presId="urn:microsoft.com/office/officeart/2005/8/layout/list1"/>
    <dgm:cxn modelId="{31FA9EEF-027A-4738-969C-B9B96A569809}" type="presParOf" srcId="{B6F53BC5-438B-47E2-9541-7B26ED8FD005}" destId="{3938FB81-DAE1-4693-AD91-CC3C8C89580F}" srcOrd="1" destOrd="0" presId="urn:microsoft.com/office/officeart/2005/8/layout/list1"/>
    <dgm:cxn modelId="{FDB1441F-9BE5-46B3-AD38-F3CD09519B7D}" type="presParOf" srcId="{B6F53BC5-438B-47E2-9541-7B26ED8FD005}" destId="{9255F188-0ADC-406B-84CB-96F6E6567808}" srcOrd="2" destOrd="0" presId="urn:microsoft.com/office/officeart/2005/8/layout/list1"/>
    <dgm:cxn modelId="{8459DD55-1041-4884-9A53-3EF4DFC43086}" type="presParOf" srcId="{B6F53BC5-438B-47E2-9541-7B26ED8FD005}" destId="{1B9AE800-0FA0-46F6-AF4B-065EEFCCE460}" srcOrd="3" destOrd="0" presId="urn:microsoft.com/office/officeart/2005/8/layout/list1"/>
    <dgm:cxn modelId="{C9AB382F-F23C-487D-A877-7F5C2AD8CD12}" type="presParOf" srcId="{B6F53BC5-438B-47E2-9541-7B26ED8FD005}" destId="{EA1D8319-D223-4780-967E-1B9ECB63F95C}" srcOrd="4" destOrd="0" presId="urn:microsoft.com/office/officeart/2005/8/layout/list1"/>
    <dgm:cxn modelId="{A614B4E8-B13D-4B6D-8D1A-53EB4B55233B}" type="presParOf" srcId="{EA1D8319-D223-4780-967E-1B9ECB63F95C}" destId="{71795718-A471-49EE-8D50-F21BFDDEA489}" srcOrd="0" destOrd="0" presId="urn:microsoft.com/office/officeart/2005/8/layout/list1"/>
    <dgm:cxn modelId="{E6564D38-524A-4B96-ACC7-DA4C89ABF9DA}" type="presParOf" srcId="{EA1D8319-D223-4780-967E-1B9ECB63F95C}" destId="{0540BDFD-E1C2-4242-82D2-02E3935EC464}" srcOrd="1" destOrd="0" presId="urn:microsoft.com/office/officeart/2005/8/layout/list1"/>
    <dgm:cxn modelId="{34C13170-EB19-4D73-BA47-C44FBA1B2A6A}" type="presParOf" srcId="{B6F53BC5-438B-47E2-9541-7B26ED8FD005}" destId="{B59C3624-E356-4014-9C8F-06C03B662553}" srcOrd="5" destOrd="0" presId="urn:microsoft.com/office/officeart/2005/8/layout/list1"/>
    <dgm:cxn modelId="{E05281EC-A44A-48B2-B71B-B803201AC80B}" type="presParOf" srcId="{B6F53BC5-438B-47E2-9541-7B26ED8FD005}" destId="{E89C4023-3632-4BBA-A8B6-23E05EFC6D95}" srcOrd="6" destOrd="0" presId="urn:microsoft.com/office/officeart/2005/8/layout/list1"/>
    <dgm:cxn modelId="{569DD418-7DC5-464F-B6FE-50FE84744B0B}" type="presParOf" srcId="{B6F53BC5-438B-47E2-9541-7B26ED8FD005}" destId="{84727AE0-0104-48D4-9E33-FFB3CA099E37}" srcOrd="7" destOrd="0" presId="urn:microsoft.com/office/officeart/2005/8/layout/list1"/>
    <dgm:cxn modelId="{DBC76E6B-87E6-4B74-903C-BCA497E0EB98}" type="presParOf" srcId="{B6F53BC5-438B-47E2-9541-7B26ED8FD005}" destId="{A7D2C7F9-860F-4820-BF49-BA0470F9AE70}" srcOrd="8" destOrd="0" presId="urn:microsoft.com/office/officeart/2005/8/layout/list1"/>
    <dgm:cxn modelId="{81FACBD9-AB63-4BC0-B416-9C1FE8FA99F2}" type="presParOf" srcId="{A7D2C7F9-860F-4820-BF49-BA0470F9AE70}" destId="{BFE25B3A-F0D3-4E2B-B48C-71E0D8D0F388}" srcOrd="0" destOrd="0" presId="urn:microsoft.com/office/officeart/2005/8/layout/list1"/>
    <dgm:cxn modelId="{D3DAD949-811F-48A0-95F7-31E09A7BEA9B}" type="presParOf" srcId="{A7D2C7F9-860F-4820-BF49-BA0470F9AE70}" destId="{783254F5-F24A-455A-AFD7-15EEF0C90429}" srcOrd="1" destOrd="0" presId="urn:microsoft.com/office/officeart/2005/8/layout/list1"/>
    <dgm:cxn modelId="{7343E9CF-6C06-4590-BF4C-EF1909C5F712}" type="presParOf" srcId="{B6F53BC5-438B-47E2-9541-7B26ED8FD005}" destId="{2A7E358A-A9EE-4DCF-963D-94ED6346CFD7}" srcOrd="9" destOrd="0" presId="urn:microsoft.com/office/officeart/2005/8/layout/list1"/>
    <dgm:cxn modelId="{793E9DFA-F83F-4BCE-AB47-8A53A6363863}" type="presParOf" srcId="{B6F53BC5-438B-47E2-9541-7B26ED8FD005}" destId="{926AEC82-62F2-4E7E-8F63-0A2EEDD01830}" srcOrd="10" destOrd="0" presId="urn:microsoft.com/office/officeart/2005/8/layout/list1"/>
    <dgm:cxn modelId="{B5E6C26A-157F-433E-BD1C-5C4B3BAEB3D7}" type="presParOf" srcId="{B6F53BC5-438B-47E2-9541-7B26ED8FD005}" destId="{8976733D-0159-4FBA-AA49-5BCF3C381E33}" srcOrd="11" destOrd="0" presId="urn:microsoft.com/office/officeart/2005/8/layout/list1"/>
    <dgm:cxn modelId="{4BCF6543-70DA-41C5-81CA-29768AA7EE8E}" type="presParOf" srcId="{B6F53BC5-438B-47E2-9541-7B26ED8FD005}" destId="{37984115-877B-46A8-94E3-BE1DC60016FA}" srcOrd="12" destOrd="0" presId="urn:microsoft.com/office/officeart/2005/8/layout/list1"/>
    <dgm:cxn modelId="{DC9F191D-9438-49F4-B00A-97DC6261A0BB}" type="presParOf" srcId="{37984115-877B-46A8-94E3-BE1DC60016FA}" destId="{12593807-8C04-43EF-AA1D-A945E89BA5CD}" srcOrd="0" destOrd="0" presId="urn:microsoft.com/office/officeart/2005/8/layout/list1"/>
    <dgm:cxn modelId="{542F555B-E320-459E-834B-82DE80008455}" type="presParOf" srcId="{37984115-877B-46A8-94E3-BE1DC60016FA}" destId="{DF49286C-846E-4050-AA79-8D1BDD2803AB}" srcOrd="1" destOrd="0" presId="urn:microsoft.com/office/officeart/2005/8/layout/list1"/>
    <dgm:cxn modelId="{6902AF7E-8FA4-40DA-BB6C-9A5FDA73080E}" type="presParOf" srcId="{B6F53BC5-438B-47E2-9541-7B26ED8FD005}" destId="{B8C2174C-0265-40B8-B97A-5E30B52AA9F2}" srcOrd="13" destOrd="0" presId="urn:microsoft.com/office/officeart/2005/8/layout/list1"/>
    <dgm:cxn modelId="{781527CD-4419-49C3-A598-8EBA7DF4028A}" type="presParOf" srcId="{B6F53BC5-438B-47E2-9541-7B26ED8FD005}" destId="{AFD7447B-18B4-4BC8-A674-3EB00D8782EC}" srcOrd="14" destOrd="0" presId="urn:microsoft.com/office/officeart/2005/8/layout/list1"/>
    <dgm:cxn modelId="{F15DDF8B-4BD6-456E-AE5A-487A2CD6AD0C}" type="presParOf" srcId="{B6F53BC5-438B-47E2-9541-7B26ED8FD005}" destId="{2AEC1E41-1690-4DC8-B41B-B4664E6951D8}" srcOrd="15" destOrd="0" presId="urn:microsoft.com/office/officeart/2005/8/layout/list1"/>
    <dgm:cxn modelId="{FBA21360-3A96-4AE8-BC83-BAE8CB470AD8}" type="presParOf" srcId="{B6F53BC5-438B-47E2-9541-7B26ED8FD005}" destId="{F23C4AD5-CF3D-436B-9930-F3A27666F3FC}" srcOrd="16" destOrd="0" presId="urn:microsoft.com/office/officeart/2005/8/layout/list1"/>
    <dgm:cxn modelId="{6D729DC5-D302-474D-82D5-505A6C5F15E0}" type="presParOf" srcId="{F23C4AD5-CF3D-436B-9930-F3A27666F3FC}" destId="{71643FEE-A877-4E3F-9D86-0EFFB30092BB}" srcOrd="0" destOrd="0" presId="urn:microsoft.com/office/officeart/2005/8/layout/list1"/>
    <dgm:cxn modelId="{6895AEED-3B26-4869-9744-F30C69B9AAA4}" type="presParOf" srcId="{F23C4AD5-CF3D-436B-9930-F3A27666F3FC}" destId="{0DDB8789-78AC-4867-8E40-3EF21C81B9E8}" srcOrd="1" destOrd="0" presId="urn:microsoft.com/office/officeart/2005/8/layout/list1"/>
    <dgm:cxn modelId="{6CD76301-C84F-44B3-A689-2A85A6A5C507}" type="presParOf" srcId="{B6F53BC5-438B-47E2-9541-7B26ED8FD005}" destId="{6119C960-E464-436F-A7F0-40D73BE0BE2A}" srcOrd="17" destOrd="0" presId="urn:microsoft.com/office/officeart/2005/8/layout/list1"/>
    <dgm:cxn modelId="{A9AD0402-8D18-47AB-A946-C8CE483A8E01}" type="presParOf" srcId="{B6F53BC5-438B-47E2-9541-7B26ED8FD005}" destId="{D669D560-6144-4BEC-AC29-869E15458543}" srcOrd="18" destOrd="0" presId="urn:microsoft.com/office/officeart/2005/8/layout/list1"/>
    <dgm:cxn modelId="{BDDAF337-786A-4C1E-AF38-1A86C4FDD977}" type="presParOf" srcId="{B6F53BC5-438B-47E2-9541-7B26ED8FD005}" destId="{ABDD45EB-BCC5-43E4-8DD5-483D6502957E}" srcOrd="19" destOrd="0" presId="urn:microsoft.com/office/officeart/2005/8/layout/list1"/>
    <dgm:cxn modelId="{7DF91220-14D0-46B1-AB6B-B4E86CD6FD16}" type="presParOf" srcId="{B6F53BC5-438B-47E2-9541-7B26ED8FD005}" destId="{7E864D2E-E4E7-4561-B4FA-2A3D3D7C0641}" srcOrd="20" destOrd="0" presId="urn:microsoft.com/office/officeart/2005/8/layout/list1"/>
    <dgm:cxn modelId="{8A9D3791-3EF5-4BAE-A725-B392BFA63992}" type="presParOf" srcId="{7E864D2E-E4E7-4561-B4FA-2A3D3D7C0641}" destId="{0E95E94F-087B-4E7E-B53E-F33AB5DC9FFE}" srcOrd="0" destOrd="0" presId="urn:microsoft.com/office/officeart/2005/8/layout/list1"/>
    <dgm:cxn modelId="{9AE810C9-B578-42C2-9AF1-0E70D59F41C4}" type="presParOf" srcId="{7E864D2E-E4E7-4561-B4FA-2A3D3D7C0641}" destId="{5CD72BAB-0E24-47FC-80CF-2CDD19531D9C}" srcOrd="1" destOrd="0" presId="urn:microsoft.com/office/officeart/2005/8/layout/list1"/>
    <dgm:cxn modelId="{1C4D7042-4396-49AD-9231-60542B5A4998}" type="presParOf" srcId="{B6F53BC5-438B-47E2-9541-7B26ED8FD005}" destId="{57441124-8A86-46C4-B9D7-D1A58CA20BB6}" srcOrd="21" destOrd="0" presId="urn:microsoft.com/office/officeart/2005/8/layout/list1"/>
    <dgm:cxn modelId="{1BAFA19D-D467-43EF-A3DC-B982EBB166CE}" type="presParOf" srcId="{B6F53BC5-438B-47E2-9541-7B26ED8FD005}" destId="{816BAA4C-E1B4-47BD-9B87-B142E5C3DB83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55F188-0ADC-406B-84CB-96F6E6567808}">
      <dsp:nvSpPr>
        <dsp:cNvPr id="0" name=""/>
        <dsp:cNvSpPr/>
      </dsp:nvSpPr>
      <dsp:spPr>
        <a:xfrm>
          <a:off x="0" y="3016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EF08B7-E6A7-429A-B792-D93BC20686C2}">
      <dsp:nvSpPr>
        <dsp:cNvPr id="0" name=""/>
        <dsp:cNvSpPr/>
      </dsp:nvSpPr>
      <dsp:spPr>
        <a:xfrm>
          <a:off x="373380" y="3597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Детектори</a:t>
          </a:r>
          <a:endParaRPr lang="uk-UA" sz="1800" kern="1200" dirty="0"/>
        </a:p>
      </dsp:txBody>
      <dsp:txXfrm>
        <a:off x="373380" y="35972"/>
        <a:ext cx="5227320" cy="531360"/>
      </dsp:txXfrm>
    </dsp:sp>
    <dsp:sp modelId="{E89C4023-3632-4BBA-A8B6-23E05EFC6D95}">
      <dsp:nvSpPr>
        <dsp:cNvPr id="0" name=""/>
        <dsp:cNvSpPr/>
      </dsp:nvSpPr>
      <dsp:spPr>
        <a:xfrm>
          <a:off x="0" y="111813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40BDFD-E1C2-4242-82D2-02E3935EC464}">
      <dsp:nvSpPr>
        <dsp:cNvPr id="0" name=""/>
        <dsp:cNvSpPr/>
      </dsp:nvSpPr>
      <dsp:spPr>
        <a:xfrm>
          <a:off x="373380" y="85245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Ревізори</a:t>
          </a:r>
          <a:endParaRPr lang="uk-UA" sz="1800" kern="1200" dirty="0"/>
        </a:p>
      </dsp:txBody>
      <dsp:txXfrm>
        <a:off x="373380" y="852452"/>
        <a:ext cx="5227320" cy="531360"/>
      </dsp:txXfrm>
    </dsp:sp>
    <dsp:sp modelId="{926AEC82-62F2-4E7E-8F63-0A2EEDD01830}">
      <dsp:nvSpPr>
        <dsp:cNvPr id="0" name=""/>
        <dsp:cNvSpPr/>
      </dsp:nvSpPr>
      <dsp:spPr>
        <a:xfrm>
          <a:off x="0" y="193461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254F5-F24A-455A-AFD7-15EEF0C90429}">
      <dsp:nvSpPr>
        <dsp:cNvPr id="0" name=""/>
        <dsp:cNvSpPr/>
      </dsp:nvSpPr>
      <dsp:spPr>
        <a:xfrm>
          <a:off x="373380" y="166893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Лікарі</a:t>
          </a:r>
          <a:endParaRPr lang="uk-UA" sz="1800" kern="1200" dirty="0"/>
        </a:p>
      </dsp:txBody>
      <dsp:txXfrm>
        <a:off x="373380" y="1668932"/>
        <a:ext cx="5227320" cy="531360"/>
      </dsp:txXfrm>
    </dsp:sp>
    <dsp:sp modelId="{AFD7447B-18B4-4BC8-A674-3EB00D8782EC}">
      <dsp:nvSpPr>
        <dsp:cNvPr id="0" name=""/>
        <dsp:cNvSpPr/>
      </dsp:nvSpPr>
      <dsp:spPr>
        <a:xfrm>
          <a:off x="0" y="275109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49286C-846E-4050-AA79-8D1BDD2803AB}">
      <dsp:nvSpPr>
        <dsp:cNvPr id="0" name=""/>
        <dsp:cNvSpPr/>
      </dsp:nvSpPr>
      <dsp:spPr>
        <a:xfrm>
          <a:off x="373380" y="248541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Монітори</a:t>
          </a:r>
          <a:endParaRPr lang="uk-UA" sz="1800" kern="1200" dirty="0"/>
        </a:p>
      </dsp:txBody>
      <dsp:txXfrm>
        <a:off x="373380" y="2485412"/>
        <a:ext cx="5227320" cy="531360"/>
      </dsp:txXfrm>
    </dsp:sp>
    <dsp:sp modelId="{D669D560-6144-4BEC-AC29-869E15458543}">
      <dsp:nvSpPr>
        <dsp:cNvPr id="0" name=""/>
        <dsp:cNvSpPr/>
      </dsp:nvSpPr>
      <dsp:spPr>
        <a:xfrm>
          <a:off x="0" y="356757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DB8789-78AC-4867-8E40-3EF21C81B9E8}">
      <dsp:nvSpPr>
        <dsp:cNvPr id="0" name=""/>
        <dsp:cNvSpPr/>
      </dsp:nvSpPr>
      <dsp:spPr>
        <a:xfrm>
          <a:off x="373380" y="330189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Сквнери</a:t>
          </a:r>
          <a:endParaRPr lang="uk-UA" sz="1800" kern="1200" dirty="0"/>
        </a:p>
      </dsp:txBody>
      <dsp:txXfrm>
        <a:off x="373380" y="3301892"/>
        <a:ext cx="5227320" cy="531360"/>
      </dsp:txXfrm>
    </dsp:sp>
    <dsp:sp modelId="{816BAA4C-E1B4-47BD-9B87-B142E5C3DB83}">
      <dsp:nvSpPr>
        <dsp:cNvPr id="0" name=""/>
        <dsp:cNvSpPr/>
      </dsp:nvSpPr>
      <dsp:spPr>
        <a:xfrm>
          <a:off x="0" y="4384052"/>
          <a:ext cx="74676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D72BAB-0E24-47FC-80CF-2CDD19531D9C}">
      <dsp:nvSpPr>
        <dsp:cNvPr id="0" name=""/>
        <dsp:cNvSpPr/>
      </dsp:nvSpPr>
      <dsp:spPr>
        <a:xfrm>
          <a:off x="373380" y="4118372"/>
          <a:ext cx="522732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err="1" smtClean="0"/>
            <a:t>Блокувальники</a:t>
          </a:r>
          <a:endParaRPr lang="uk-UA" sz="1800" kern="1200" dirty="0"/>
        </a:p>
      </dsp:txBody>
      <dsp:txXfrm>
        <a:off x="373380" y="4118372"/>
        <a:ext cx="5227320" cy="531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772816"/>
            <a:ext cx="890013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Антивірусні програми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94720" cy="5890666"/>
          </a:xfrm>
        </p:spPr>
        <p:txBody>
          <a:bodyPr/>
          <a:lstStyle/>
          <a:p>
            <a:r>
              <a:rPr lang="uk-UA" dirty="0" smtClean="0"/>
              <a:t>Антивірусні програми-це програми призначені для захисту даних і пристроїв комп</a:t>
            </a:r>
            <a:r>
              <a:rPr lang="en-US" dirty="0" smtClean="0"/>
              <a:t>’</a:t>
            </a:r>
            <a:r>
              <a:rPr lang="uk-UA" dirty="0" smtClean="0"/>
              <a:t>ютера від шкідливих програм(вірусів)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692696"/>
            <a:ext cx="3789575" cy="3874416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Класифікація антивірусних програм</a:t>
            </a:r>
            <a:endParaRPr lang="uk-UA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Функції комплексних антивірусних програм</a:t>
            </a:r>
            <a:endParaRPr lang="uk-UA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Перевіряють електронну пошту</a:t>
            </a:r>
          </a:p>
          <a:p>
            <a:r>
              <a:rPr lang="uk-UA" dirty="0" smtClean="0"/>
              <a:t>Шукають віруси в архівах</a:t>
            </a:r>
          </a:p>
          <a:p>
            <a:r>
              <a:rPr lang="uk-UA" dirty="0" smtClean="0"/>
              <a:t>Лікують заражені файли, системні області</a:t>
            </a:r>
          </a:p>
          <a:p>
            <a:r>
              <a:rPr lang="uk-UA" dirty="0" smtClean="0"/>
              <a:t>Створюють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endParaRPr lang="uk-UA" dirty="0" smtClean="0"/>
          </a:p>
          <a:p>
            <a:r>
              <a:rPr lang="uk-UA" dirty="0" smtClean="0"/>
              <a:t>Блокують несанкціоновані користувачем дії</a:t>
            </a:r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76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Антивірусні програми-це програми призначені для захисту даних і пристроїв комп’ютера від шкідливих програм(вірусів)   </vt:lpstr>
      <vt:lpstr>Класифікація антивірусних програм</vt:lpstr>
      <vt:lpstr>Функції комплексних антивірусних програм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Teacher</cp:lastModifiedBy>
  <cp:revision>3</cp:revision>
  <dcterms:modified xsi:type="dcterms:W3CDTF">2013-10-08T09:44:27Z</dcterms:modified>
</cp:coreProperties>
</file>