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3F9D73-79CC-4F21-A392-ACF3B84B4B36}" type="doc">
      <dgm:prSet loTypeId="urn:microsoft.com/office/officeart/2005/8/layout/list1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uk-UA"/>
        </a:p>
      </dgm:t>
    </dgm:pt>
    <dgm:pt modelId="{1907216B-73DC-40B6-BFA9-B391D0E74C48}">
      <dgm:prSet phldrT="[Текст]" custT="1"/>
      <dgm:spPr/>
      <dgm:t>
        <a:bodyPr/>
        <a:lstStyle/>
        <a:p>
          <a:pPr algn="ctr"/>
          <a:r>
            <a:rPr lang="uk-UA" sz="2400" b="0" dirty="0" smtClean="0">
              <a:solidFill>
                <a:schemeClr val="tx2"/>
              </a:solidFill>
              <a:latin typeface="Arial Black" pitchFamily="34" charset="0"/>
            </a:rPr>
            <a:t>Детектори</a:t>
          </a:r>
          <a:endParaRPr lang="uk-UA" sz="2400" b="0" dirty="0">
            <a:solidFill>
              <a:schemeClr val="tx2"/>
            </a:solidFill>
            <a:latin typeface="Arial Black" pitchFamily="34" charset="0"/>
          </a:endParaRPr>
        </a:p>
      </dgm:t>
    </dgm:pt>
    <dgm:pt modelId="{B94F4177-A1A7-4D28-9C11-820375D8B70E}" type="parTrans" cxnId="{B11C0F98-8B63-478F-B9A5-F84C7694EA67}">
      <dgm:prSet/>
      <dgm:spPr/>
      <dgm:t>
        <a:bodyPr/>
        <a:lstStyle/>
        <a:p>
          <a:endParaRPr lang="uk-UA"/>
        </a:p>
      </dgm:t>
    </dgm:pt>
    <dgm:pt modelId="{FA1A96C2-8670-4ADA-8A9B-298E136F8CA6}" type="sibTrans" cxnId="{B11C0F98-8B63-478F-B9A5-F84C7694EA67}">
      <dgm:prSet/>
      <dgm:spPr/>
      <dgm:t>
        <a:bodyPr/>
        <a:lstStyle/>
        <a:p>
          <a:endParaRPr lang="uk-UA"/>
        </a:p>
      </dgm:t>
    </dgm:pt>
    <dgm:pt modelId="{6C9B5877-7976-4420-9EB9-BDA20003223A}">
      <dgm:prSet phldrT="[Текст]" custT="1"/>
      <dgm:spPr/>
      <dgm:t>
        <a:bodyPr/>
        <a:lstStyle/>
        <a:p>
          <a:pPr algn="ctr"/>
          <a:r>
            <a:rPr lang="uk-UA" sz="2400" b="0" dirty="0" smtClean="0">
              <a:solidFill>
                <a:schemeClr val="tx2"/>
              </a:solidFill>
              <a:latin typeface="Arial Black" pitchFamily="34" charset="0"/>
            </a:rPr>
            <a:t>Ревізори</a:t>
          </a:r>
          <a:endParaRPr lang="uk-UA" sz="2400" b="0" dirty="0">
            <a:solidFill>
              <a:schemeClr val="tx2"/>
            </a:solidFill>
            <a:latin typeface="Arial Black" pitchFamily="34" charset="0"/>
          </a:endParaRPr>
        </a:p>
      </dgm:t>
    </dgm:pt>
    <dgm:pt modelId="{05226E53-3316-4D99-A325-82E48A806EE7}" type="parTrans" cxnId="{CBA4652B-3353-432E-9375-4DED096D19E9}">
      <dgm:prSet/>
      <dgm:spPr/>
      <dgm:t>
        <a:bodyPr/>
        <a:lstStyle/>
        <a:p>
          <a:endParaRPr lang="uk-UA"/>
        </a:p>
      </dgm:t>
    </dgm:pt>
    <dgm:pt modelId="{91AB40C1-96E5-420B-A6D8-63D444BED9DA}" type="sibTrans" cxnId="{CBA4652B-3353-432E-9375-4DED096D19E9}">
      <dgm:prSet/>
      <dgm:spPr/>
      <dgm:t>
        <a:bodyPr/>
        <a:lstStyle/>
        <a:p>
          <a:endParaRPr lang="uk-UA"/>
        </a:p>
      </dgm:t>
    </dgm:pt>
    <dgm:pt modelId="{FE39779D-D220-423D-BB97-79AA06E0C259}">
      <dgm:prSet phldrT="[Текст]" custT="1"/>
      <dgm:spPr/>
      <dgm:t>
        <a:bodyPr/>
        <a:lstStyle/>
        <a:p>
          <a:pPr algn="ctr"/>
          <a:r>
            <a:rPr lang="uk-UA" sz="2400" b="0" dirty="0" smtClean="0">
              <a:solidFill>
                <a:schemeClr val="tx2"/>
              </a:solidFill>
              <a:latin typeface="Arial Black" pitchFamily="34" charset="0"/>
            </a:rPr>
            <a:t>Лікарі</a:t>
          </a:r>
          <a:endParaRPr lang="uk-UA" sz="2400" b="0" dirty="0">
            <a:solidFill>
              <a:schemeClr val="tx2"/>
            </a:solidFill>
            <a:latin typeface="Arial Black" pitchFamily="34" charset="0"/>
          </a:endParaRPr>
        </a:p>
      </dgm:t>
    </dgm:pt>
    <dgm:pt modelId="{F6A3815A-FC46-47E9-880E-DA1CFF678494}" type="parTrans" cxnId="{7945063A-76FA-4DB4-944E-5E3114817D5F}">
      <dgm:prSet/>
      <dgm:spPr/>
      <dgm:t>
        <a:bodyPr/>
        <a:lstStyle/>
        <a:p>
          <a:endParaRPr lang="uk-UA"/>
        </a:p>
      </dgm:t>
    </dgm:pt>
    <dgm:pt modelId="{49E914B4-5DD0-4220-98C6-C70E60C4EC0A}" type="sibTrans" cxnId="{7945063A-76FA-4DB4-944E-5E3114817D5F}">
      <dgm:prSet/>
      <dgm:spPr/>
      <dgm:t>
        <a:bodyPr/>
        <a:lstStyle/>
        <a:p>
          <a:endParaRPr lang="uk-UA"/>
        </a:p>
      </dgm:t>
    </dgm:pt>
    <dgm:pt modelId="{F8DC0855-FCD3-4A96-BBBE-253A03A46033}">
      <dgm:prSet custT="1"/>
      <dgm:spPr/>
      <dgm:t>
        <a:bodyPr/>
        <a:lstStyle/>
        <a:p>
          <a:pPr algn="ctr"/>
          <a:r>
            <a:rPr lang="uk-UA" sz="2400" b="0" dirty="0" smtClean="0">
              <a:solidFill>
                <a:schemeClr val="tx2"/>
              </a:solidFill>
              <a:latin typeface="Arial Black" pitchFamily="34" charset="0"/>
            </a:rPr>
            <a:t>Монітори</a:t>
          </a:r>
          <a:endParaRPr lang="uk-UA" sz="2400" b="0" dirty="0">
            <a:solidFill>
              <a:schemeClr val="tx2"/>
            </a:solidFill>
            <a:latin typeface="Arial Black" pitchFamily="34" charset="0"/>
          </a:endParaRPr>
        </a:p>
      </dgm:t>
    </dgm:pt>
    <dgm:pt modelId="{830F27B3-87BF-4BE0-BDC1-ABF9E4E1973E}" type="parTrans" cxnId="{EB309247-2889-474A-99F3-2A19534B052E}">
      <dgm:prSet/>
      <dgm:spPr/>
      <dgm:t>
        <a:bodyPr/>
        <a:lstStyle/>
        <a:p>
          <a:endParaRPr lang="uk-UA"/>
        </a:p>
      </dgm:t>
    </dgm:pt>
    <dgm:pt modelId="{E2B07468-2F9F-4F2E-A1B0-1A72E6D9BBB2}" type="sibTrans" cxnId="{EB309247-2889-474A-99F3-2A19534B052E}">
      <dgm:prSet/>
      <dgm:spPr/>
      <dgm:t>
        <a:bodyPr/>
        <a:lstStyle/>
        <a:p>
          <a:endParaRPr lang="uk-UA"/>
        </a:p>
      </dgm:t>
    </dgm:pt>
    <dgm:pt modelId="{17DD6A00-8130-4020-A11B-96D173375CF7}">
      <dgm:prSet custT="1"/>
      <dgm:spPr/>
      <dgm:t>
        <a:bodyPr/>
        <a:lstStyle/>
        <a:p>
          <a:pPr algn="ctr"/>
          <a:r>
            <a:rPr lang="uk-UA" sz="2400" b="0" dirty="0" smtClean="0">
              <a:solidFill>
                <a:schemeClr val="tx2"/>
              </a:solidFill>
              <a:latin typeface="Arial Black" pitchFamily="34" charset="0"/>
            </a:rPr>
            <a:t>Сканери</a:t>
          </a:r>
          <a:endParaRPr lang="uk-UA" sz="2400" b="0" dirty="0">
            <a:solidFill>
              <a:schemeClr val="tx2"/>
            </a:solidFill>
            <a:latin typeface="Arial Black" pitchFamily="34" charset="0"/>
          </a:endParaRPr>
        </a:p>
      </dgm:t>
    </dgm:pt>
    <dgm:pt modelId="{90D80AE7-7C81-4B10-853D-1FC4113C3C74}" type="parTrans" cxnId="{065C823F-3ECE-403C-A71D-2ADA35B97557}">
      <dgm:prSet/>
      <dgm:spPr/>
      <dgm:t>
        <a:bodyPr/>
        <a:lstStyle/>
        <a:p>
          <a:endParaRPr lang="uk-UA"/>
        </a:p>
      </dgm:t>
    </dgm:pt>
    <dgm:pt modelId="{321CBC44-2F44-431B-AEED-44E84637153E}" type="sibTrans" cxnId="{065C823F-3ECE-403C-A71D-2ADA35B97557}">
      <dgm:prSet/>
      <dgm:spPr/>
      <dgm:t>
        <a:bodyPr/>
        <a:lstStyle/>
        <a:p>
          <a:endParaRPr lang="uk-UA"/>
        </a:p>
      </dgm:t>
    </dgm:pt>
    <dgm:pt modelId="{6C56E1C7-65D6-4A66-BFD9-87DC7442B543}">
      <dgm:prSet custT="1"/>
      <dgm:spPr/>
      <dgm:t>
        <a:bodyPr/>
        <a:lstStyle/>
        <a:p>
          <a:pPr algn="ctr"/>
          <a:r>
            <a:rPr lang="uk-UA" sz="2400" b="0" dirty="0" smtClean="0">
              <a:solidFill>
                <a:schemeClr val="tx2"/>
              </a:solidFill>
              <a:latin typeface="Arial Black" pitchFamily="34" charset="0"/>
            </a:rPr>
            <a:t>Будильники</a:t>
          </a:r>
          <a:endParaRPr lang="uk-UA" sz="2400" b="0" dirty="0">
            <a:solidFill>
              <a:schemeClr val="tx2"/>
            </a:solidFill>
            <a:latin typeface="Arial Black" pitchFamily="34" charset="0"/>
          </a:endParaRPr>
        </a:p>
      </dgm:t>
    </dgm:pt>
    <dgm:pt modelId="{EC32CD2A-C1AF-464D-8576-E264B72AD76C}" type="parTrans" cxnId="{2E62F4B4-A89D-42A5-B4B8-E3271F5F4590}">
      <dgm:prSet/>
      <dgm:spPr/>
      <dgm:t>
        <a:bodyPr/>
        <a:lstStyle/>
        <a:p>
          <a:endParaRPr lang="uk-UA"/>
        </a:p>
      </dgm:t>
    </dgm:pt>
    <dgm:pt modelId="{A5C255D6-AAAD-42C6-9F77-3843A8CF5159}" type="sibTrans" cxnId="{2E62F4B4-A89D-42A5-B4B8-E3271F5F4590}">
      <dgm:prSet/>
      <dgm:spPr/>
      <dgm:t>
        <a:bodyPr/>
        <a:lstStyle/>
        <a:p>
          <a:endParaRPr lang="uk-UA"/>
        </a:p>
      </dgm:t>
    </dgm:pt>
    <dgm:pt modelId="{A6824CAC-03FB-411C-B92F-4AFC7C189C9B}" type="pres">
      <dgm:prSet presAssocID="{FF3F9D73-79CC-4F21-A392-ACF3B84B4B36}" presName="linear" presStyleCnt="0">
        <dgm:presLayoutVars>
          <dgm:dir/>
          <dgm:animLvl val="lvl"/>
          <dgm:resizeHandles val="exact"/>
        </dgm:presLayoutVars>
      </dgm:prSet>
      <dgm:spPr/>
    </dgm:pt>
    <dgm:pt modelId="{FC17E6FF-0934-427F-8BFD-DE3EE11A8B76}" type="pres">
      <dgm:prSet presAssocID="{1907216B-73DC-40B6-BFA9-B391D0E74C48}" presName="parentLin" presStyleCnt="0"/>
      <dgm:spPr/>
    </dgm:pt>
    <dgm:pt modelId="{46CAC55A-6285-42C7-9AEA-562013901D59}" type="pres">
      <dgm:prSet presAssocID="{1907216B-73DC-40B6-BFA9-B391D0E74C48}" presName="parentLeftMargin" presStyleLbl="node1" presStyleIdx="0" presStyleCnt="6"/>
      <dgm:spPr/>
    </dgm:pt>
    <dgm:pt modelId="{EBF5DD8C-0548-4748-9CE3-2BF08EE1A841}" type="pres">
      <dgm:prSet presAssocID="{1907216B-73DC-40B6-BFA9-B391D0E74C48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137422BD-C626-4773-8697-56D47C4F42FF}" type="pres">
      <dgm:prSet presAssocID="{1907216B-73DC-40B6-BFA9-B391D0E74C48}" presName="negativeSpace" presStyleCnt="0"/>
      <dgm:spPr/>
    </dgm:pt>
    <dgm:pt modelId="{A0564A65-BD3D-437D-8B04-67CCCD59AA1B}" type="pres">
      <dgm:prSet presAssocID="{1907216B-73DC-40B6-BFA9-B391D0E74C48}" presName="childText" presStyleLbl="conFgAcc1" presStyleIdx="0" presStyleCnt="6">
        <dgm:presLayoutVars>
          <dgm:bulletEnabled val="1"/>
        </dgm:presLayoutVars>
      </dgm:prSet>
      <dgm:spPr/>
    </dgm:pt>
    <dgm:pt modelId="{CC50A1A9-0200-483D-96A2-7DACE3328844}" type="pres">
      <dgm:prSet presAssocID="{FA1A96C2-8670-4ADA-8A9B-298E136F8CA6}" presName="spaceBetweenRectangles" presStyleCnt="0"/>
      <dgm:spPr/>
    </dgm:pt>
    <dgm:pt modelId="{86E2D73D-652C-4826-B962-76A5726E888B}" type="pres">
      <dgm:prSet presAssocID="{6C9B5877-7976-4420-9EB9-BDA20003223A}" presName="parentLin" presStyleCnt="0"/>
      <dgm:spPr/>
    </dgm:pt>
    <dgm:pt modelId="{B501CCC0-A833-4412-AA4A-15EB4A1D44D8}" type="pres">
      <dgm:prSet presAssocID="{6C9B5877-7976-4420-9EB9-BDA20003223A}" presName="parentLeftMargin" presStyleLbl="node1" presStyleIdx="0" presStyleCnt="6"/>
      <dgm:spPr/>
    </dgm:pt>
    <dgm:pt modelId="{DFB0A520-E5FF-4F6F-9C48-0FE405E49336}" type="pres">
      <dgm:prSet presAssocID="{6C9B5877-7976-4420-9EB9-BDA20003223A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8E588ACD-0EF9-499A-8F5B-4A4A1A0DE0CF}" type="pres">
      <dgm:prSet presAssocID="{6C9B5877-7976-4420-9EB9-BDA20003223A}" presName="negativeSpace" presStyleCnt="0"/>
      <dgm:spPr/>
    </dgm:pt>
    <dgm:pt modelId="{5BFF222B-6FD2-4D43-8492-59EF18BE6A30}" type="pres">
      <dgm:prSet presAssocID="{6C9B5877-7976-4420-9EB9-BDA20003223A}" presName="childText" presStyleLbl="conFgAcc1" presStyleIdx="1" presStyleCnt="6">
        <dgm:presLayoutVars>
          <dgm:bulletEnabled val="1"/>
        </dgm:presLayoutVars>
      </dgm:prSet>
      <dgm:spPr/>
    </dgm:pt>
    <dgm:pt modelId="{C3F0EB29-9A03-4A48-8E99-BDE252E5296F}" type="pres">
      <dgm:prSet presAssocID="{91AB40C1-96E5-420B-A6D8-63D444BED9DA}" presName="spaceBetweenRectangles" presStyleCnt="0"/>
      <dgm:spPr/>
    </dgm:pt>
    <dgm:pt modelId="{A607DB73-3697-4DAD-BB17-7E54080CF936}" type="pres">
      <dgm:prSet presAssocID="{FE39779D-D220-423D-BB97-79AA06E0C259}" presName="parentLin" presStyleCnt="0"/>
      <dgm:spPr/>
    </dgm:pt>
    <dgm:pt modelId="{2630108E-37FE-4F6E-B32D-4D39C03BFEAF}" type="pres">
      <dgm:prSet presAssocID="{FE39779D-D220-423D-BB97-79AA06E0C259}" presName="parentLeftMargin" presStyleLbl="node1" presStyleIdx="1" presStyleCnt="6"/>
      <dgm:spPr/>
    </dgm:pt>
    <dgm:pt modelId="{11688B25-572D-45BB-BD58-9A14FB9C296B}" type="pres">
      <dgm:prSet presAssocID="{FE39779D-D220-423D-BB97-79AA06E0C259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19918363-6A5E-475D-8679-3D8E866CCACC}" type="pres">
      <dgm:prSet presAssocID="{FE39779D-D220-423D-BB97-79AA06E0C259}" presName="negativeSpace" presStyleCnt="0"/>
      <dgm:spPr/>
    </dgm:pt>
    <dgm:pt modelId="{A84D167E-50ED-4C50-B5D7-83B28650A17A}" type="pres">
      <dgm:prSet presAssocID="{FE39779D-D220-423D-BB97-79AA06E0C259}" presName="childText" presStyleLbl="conFgAcc1" presStyleIdx="2" presStyleCnt="6">
        <dgm:presLayoutVars>
          <dgm:bulletEnabled val="1"/>
        </dgm:presLayoutVars>
      </dgm:prSet>
      <dgm:spPr/>
    </dgm:pt>
    <dgm:pt modelId="{3DFAE09B-A1D6-4657-B656-AB71554C0E69}" type="pres">
      <dgm:prSet presAssocID="{49E914B4-5DD0-4220-98C6-C70E60C4EC0A}" presName="spaceBetweenRectangles" presStyleCnt="0"/>
      <dgm:spPr/>
    </dgm:pt>
    <dgm:pt modelId="{98B92450-9717-4573-A42F-3A1C8A1D3C21}" type="pres">
      <dgm:prSet presAssocID="{F8DC0855-FCD3-4A96-BBBE-253A03A46033}" presName="parentLin" presStyleCnt="0"/>
      <dgm:spPr/>
    </dgm:pt>
    <dgm:pt modelId="{A9BA9ADF-C157-4422-BF69-3304D454D831}" type="pres">
      <dgm:prSet presAssocID="{F8DC0855-FCD3-4A96-BBBE-253A03A46033}" presName="parentLeftMargin" presStyleLbl="node1" presStyleIdx="2" presStyleCnt="6"/>
      <dgm:spPr/>
    </dgm:pt>
    <dgm:pt modelId="{0D831585-EDBE-4731-AFF9-FD54447F9355}" type="pres">
      <dgm:prSet presAssocID="{F8DC0855-FCD3-4A96-BBBE-253A03A46033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7852C609-80D2-497A-84D1-FCBC2660C15E}" type="pres">
      <dgm:prSet presAssocID="{F8DC0855-FCD3-4A96-BBBE-253A03A46033}" presName="negativeSpace" presStyleCnt="0"/>
      <dgm:spPr/>
    </dgm:pt>
    <dgm:pt modelId="{A1ACDB8B-FE6B-4FAE-924F-E52E2662F89F}" type="pres">
      <dgm:prSet presAssocID="{F8DC0855-FCD3-4A96-BBBE-253A03A46033}" presName="childText" presStyleLbl="conFgAcc1" presStyleIdx="3" presStyleCnt="6">
        <dgm:presLayoutVars>
          <dgm:bulletEnabled val="1"/>
        </dgm:presLayoutVars>
      </dgm:prSet>
      <dgm:spPr/>
    </dgm:pt>
    <dgm:pt modelId="{DEEA308C-B131-482A-9AEC-67628D2D7B53}" type="pres">
      <dgm:prSet presAssocID="{E2B07468-2F9F-4F2E-A1B0-1A72E6D9BBB2}" presName="spaceBetweenRectangles" presStyleCnt="0"/>
      <dgm:spPr/>
    </dgm:pt>
    <dgm:pt modelId="{EDD79BBC-2116-447E-88D8-60DFF872666A}" type="pres">
      <dgm:prSet presAssocID="{17DD6A00-8130-4020-A11B-96D173375CF7}" presName="parentLin" presStyleCnt="0"/>
      <dgm:spPr/>
    </dgm:pt>
    <dgm:pt modelId="{62E579DF-0B2E-43A5-A0BE-9EE552694BDD}" type="pres">
      <dgm:prSet presAssocID="{17DD6A00-8130-4020-A11B-96D173375CF7}" presName="parentLeftMargin" presStyleLbl="node1" presStyleIdx="3" presStyleCnt="6"/>
      <dgm:spPr/>
    </dgm:pt>
    <dgm:pt modelId="{9F4459B2-44CE-4481-B5D8-391DAD09C45B}" type="pres">
      <dgm:prSet presAssocID="{17DD6A00-8130-4020-A11B-96D173375CF7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B9E9E044-0DC9-4BCB-BC22-E318FE5E291C}" type="pres">
      <dgm:prSet presAssocID="{17DD6A00-8130-4020-A11B-96D173375CF7}" presName="negativeSpace" presStyleCnt="0"/>
      <dgm:spPr/>
    </dgm:pt>
    <dgm:pt modelId="{7AA6B88E-6C1A-4893-90CE-5008C4E8FBDA}" type="pres">
      <dgm:prSet presAssocID="{17DD6A00-8130-4020-A11B-96D173375CF7}" presName="childText" presStyleLbl="conFgAcc1" presStyleIdx="4" presStyleCnt="6">
        <dgm:presLayoutVars>
          <dgm:bulletEnabled val="1"/>
        </dgm:presLayoutVars>
      </dgm:prSet>
      <dgm:spPr/>
    </dgm:pt>
    <dgm:pt modelId="{8CCD359A-D208-4162-A60B-14C772B8F006}" type="pres">
      <dgm:prSet presAssocID="{321CBC44-2F44-431B-AEED-44E84637153E}" presName="spaceBetweenRectangles" presStyleCnt="0"/>
      <dgm:spPr/>
    </dgm:pt>
    <dgm:pt modelId="{AD960DF8-F5D3-425A-A258-27AC1AE52851}" type="pres">
      <dgm:prSet presAssocID="{6C56E1C7-65D6-4A66-BFD9-87DC7442B543}" presName="parentLin" presStyleCnt="0"/>
      <dgm:spPr/>
    </dgm:pt>
    <dgm:pt modelId="{8218A5BD-6831-4C57-A64E-03801881885B}" type="pres">
      <dgm:prSet presAssocID="{6C56E1C7-65D6-4A66-BFD9-87DC7442B543}" presName="parentLeftMargin" presStyleLbl="node1" presStyleIdx="4" presStyleCnt="6"/>
      <dgm:spPr/>
    </dgm:pt>
    <dgm:pt modelId="{60280D4F-A2FD-4F2D-AC60-BDEBB8146C59}" type="pres">
      <dgm:prSet presAssocID="{6C56E1C7-65D6-4A66-BFD9-87DC7442B543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6D106DC-D6B2-4178-9CB9-901DA493E298}" type="pres">
      <dgm:prSet presAssocID="{6C56E1C7-65D6-4A66-BFD9-87DC7442B543}" presName="negativeSpace" presStyleCnt="0"/>
      <dgm:spPr/>
    </dgm:pt>
    <dgm:pt modelId="{AD2E5FC8-18BA-4555-8EEA-AF06C2342F2D}" type="pres">
      <dgm:prSet presAssocID="{6C56E1C7-65D6-4A66-BFD9-87DC7442B543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250C1915-F049-4EC7-B939-0750D041C5AA}" type="presOf" srcId="{FF3F9D73-79CC-4F21-A392-ACF3B84B4B36}" destId="{A6824CAC-03FB-411C-B92F-4AFC7C189C9B}" srcOrd="0" destOrd="0" presId="urn:microsoft.com/office/officeart/2005/8/layout/list1"/>
    <dgm:cxn modelId="{21EBBF63-BD54-4C17-87A7-BB8CEC3FDEC6}" type="presOf" srcId="{F8DC0855-FCD3-4A96-BBBE-253A03A46033}" destId="{A9BA9ADF-C157-4422-BF69-3304D454D831}" srcOrd="0" destOrd="0" presId="urn:microsoft.com/office/officeart/2005/8/layout/list1"/>
    <dgm:cxn modelId="{CBA4652B-3353-432E-9375-4DED096D19E9}" srcId="{FF3F9D73-79CC-4F21-A392-ACF3B84B4B36}" destId="{6C9B5877-7976-4420-9EB9-BDA20003223A}" srcOrd="1" destOrd="0" parTransId="{05226E53-3316-4D99-A325-82E48A806EE7}" sibTransId="{91AB40C1-96E5-420B-A6D8-63D444BED9DA}"/>
    <dgm:cxn modelId="{28FACBE0-FB8E-497E-8977-B2027E9C3B2D}" type="presOf" srcId="{17DD6A00-8130-4020-A11B-96D173375CF7}" destId="{62E579DF-0B2E-43A5-A0BE-9EE552694BDD}" srcOrd="0" destOrd="0" presId="urn:microsoft.com/office/officeart/2005/8/layout/list1"/>
    <dgm:cxn modelId="{B7AADE38-8E96-41F2-9543-4F4C01CD5B36}" type="presOf" srcId="{6C9B5877-7976-4420-9EB9-BDA20003223A}" destId="{DFB0A520-E5FF-4F6F-9C48-0FE405E49336}" srcOrd="1" destOrd="0" presId="urn:microsoft.com/office/officeart/2005/8/layout/list1"/>
    <dgm:cxn modelId="{DAE8B8E1-CA44-4DC1-874A-16FDDC5181D8}" type="presOf" srcId="{F8DC0855-FCD3-4A96-BBBE-253A03A46033}" destId="{0D831585-EDBE-4731-AFF9-FD54447F9355}" srcOrd="1" destOrd="0" presId="urn:microsoft.com/office/officeart/2005/8/layout/list1"/>
    <dgm:cxn modelId="{065C823F-3ECE-403C-A71D-2ADA35B97557}" srcId="{FF3F9D73-79CC-4F21-A392-ACF3B84B4B36}" destId="{17DD6A00-8130-4020-A11B-96D173375CF7}" srcOrd="4" destOrd="0" parTransId="{90D80AE7-7C81-4B10-853D-1FC4113C3C74}" sibTransId="{321CBC44-2F44-431B-AEED-44E84637153E}"/>
    <dgm:cxn modelId="{2E62F4B4-A89D-42A5-B4B8-E3271F5F4590}" srcId="{FF3F9D73-79CC-4F21-A392-ACF3B84B4B36}" destId="{6C56E1C7-65D6-4A66-BFD9-87DC7442B543}" srcOrd="5" destOrd="0" parTransId="{EC32CD2A-C1AF-464D-8576-E264B72AD76C}" sibTransId="{A5C255D6-AAAD-42C6-9F77-3843A8CF5159}"/>
    <dgm:cxn modelId="{64C91E4C-3A54-48AB-B3C0-2B7F94177A4E}" type="presOf" srcId="{FE39779D-D220-423D-BB97-79AA06E0C259}" destId="{11688B25-572D-45BB-BD58-9A14FB9C296B}" srcOrd="1" destOrd="0" presId="urn:microsoft.com/office/officeart/2005/8/layout/list1"/>
    <dgm:cxn modelId="{B11C0F98-8B63-478F-B9A5-F84C7694EA67}" srcId="{FF3F9D73-79CC-4F21-A392-ACF3B84B4B36}" destId="{1907216B-73DC-40B6-BFA9-B391D0E74C48}" srcOrd="0" destOrd="0" parTransId="{B94F4177-A1A7-4D28-9C11-820375D8B70E}" sibTransId="{FA1A96C2-8670-4ADA-8A9B-298E136F8CA6}"/>
    <dgm:cxn modelId="{A12C556F-47ED-4A63-BF25-7F29C5087188}" type="presOf" srcId="{1907216B-73DC-40B6-BFA9-B391D0E74C48}" destId="{46CAC55A-6285-42C7-9AEA-562013901D59}" srcOrd="0" destOrd="0" presId="urn:microsoft.com/office/officeart/2005/8/layout/list1"/>
    <dgm:cxn modelId="{EB309247-2889-474A-99F3-2A19534B052E}" srcId="{FF3F9D73-79CC-4F21-A392-ACF3B84B4B36}" destId="{F8DC0855-FCD3-4A96-BBBE-253A03A46033}" srcOrd="3" destOrd="0" parTransId="{830F27B3-87BF-4BE0-BDC1-ABF9E4E1973E}" sibTransId="{E2B07468-2F9F-4F2E-A1B0-1A72E6D9BBB2}"/>
    <dgm:cxn modelId="{F6F74A75-F178-4E49-9E11-3EFECE77C673}" type="presOf" srcId="{6C56E1C7-65D6-4A66-BFD9-87DC7442B543}" destId="{8218A5BD-6831-4C57-A64E-03801881885B}" srcOrd="0" destOrd="0" presId="urn:microsoft.com/office/officeart/2005/8/layout/list1"/>
    <dgm:cxn modelId="{C0138919-6E1E-48DE-AC4A-5E1F6154A4F9}" type="presOf" srcId="{6C9B5877-7976-4420-9EB9-BDA20003223A}" destId="{B501CCC0-A833-4412-AA4A-15EB4A1D44D8}" srcOrd="0" destOrd="0" presId="urn:microsoft.com/office/officeart/2005/8/layout/list1"/>
    <dgm:cxn modelId="{7945063A-76FA-4DB4-944E-5E3114817D5F}" srcId="{FF3F9D73-79CC-4F21-A392-ACF3B84B4B36}" destId="{FE39779D-D220-423D-BB97-79AA06E0C259}" srcOrd="2" destOrd="0" parTransId="{F6A3815A-FC46-47E9-880E-DA1CFF678494}" sibTransId="{49E914B4-5DD0-4220-98C6-C70E60C4EC0A}"/>
    <dgm:cxn modelId="{1A131DD3-5BA6-453E-B771-B4F6B4CF320D}" type="presOf" srcId="{FE39779D-D220-423D-BB97-79AA06E0C259}" destId="{2630108E-37FE-4F6E-B32D-4D39C03BFEAF}" srcOrd="0" destOrd="0" presId="urn:microsoft.com/office/officeart/2005/8/layout/list1"/>
    <dgm:cxn modelId="{5EE0F36F-9490-4A1C-971B-831AB97CF77D}" type="presOf" srcId="{17DD6A00-8130-4020-A11B-96D173375CF7}" destId="{9F4459B2-44CE-4481-B5D8-391DAD09C45B}" srcOrd="1" destOrd="0" presId="urn:microsoft.com/office/officeart/2005/8/layout/list1"/>
    <dgm:cxn modelId="{C066EF4F-5DB2-4F48-90AF-215B1E1063ED}" type="presOf" srcId="{6C56E1C7-65D6-4A66-BFD9-87DC7442B543}" destId="{60280D4F-A2FD-4F2D-AC60-BDEBB8146C59}" srcOrd="1" destOrd="0" presId="urn:microsoft.com/office/officeart/2005/8/layout/list1"/>
    <dgm:cxn modelId="{96CFA562-D851-442F-8C10-CFDF048FBF33}" type="presOf" srcId="{1907216B-73DC-40B6-BFA9-B391D0E74C48}" destId="{EBF5DD8C-0548-4748-9CE3-2BF08EE1A841}" srcOrd="1" destOrd="0" presId="urn:microsoft.com/office/officeart/2005/8/layout/list1"/>
    <dgm:cxn modelId="{7EB05EA9-E668-475D-96CB-D486247FD87B}" type="presParOf" srcId="{A6824CAC-03FB-411C-B92F-4AFC7C189C9B}" destId="{FC17E6FF-0934-427F-8BFD-DE3EE11A8B76}" srcOrd="0" destOrd="0" presId="urn:microsoft.com/office/officeart/2005/8/layout/list1"/>
    <dgm:cxn modelId="{BF03D84A-676E-48BB-9D96-804E49E20531}" type="presParOf" srcId="{FC17E6FF-0934-427F-8BFD-DE3EE11A8B76}" destId="{46CAC55A-6285-42C7-9AEA-562013901D59}" srcOrd="0" destOrd="0" presId="urn:microsoft.com/office/officeart/2005/8/layout/list1"/>
    <dgm:cxn modelId="{D515F669-542B-4D8F-8937-9D53B25B4F0D}" type="presParOf" srcId="{FC17E6FF-0934-427F-8BFD-DE3EE11A8B76}" destId="{EBF5DD8C-0548-4748-9CE3-2BF08EE1A841}" srcOrd="1" destOrd="0" presId="urn:microsoft.com/office/officeart/2005/8/layout/list1"/>
    <dgm:cxn modelId="{C53FEB54-E327-45BC-B665-6FD915D2972B}" type="presParOf" srcId="{A6824CAC-03FB-411C-B92F-4AFC7C189C9B}" destId="{137422BD-C626-4773-8697-56D47C4F42FF}" srcOrd="1" destOrd="0" presId="urn:microsoft.com/office/officeart/2005/8/layout/list1"/>
    <dgm:cxn modelId="{7DA8AB4D-EED4-41B6-B22B-66B26FECE588}" type="presParOf" srcId="{A6824CAC-03FB-411C-B92F-4AFC7C189C9B}" destId="{A0564A65-BD3D-437D-8B04-67CCCD59AA1B}" srcOrd="2" destOrd="0" presId="urn:microsoft.com/office/officeart/2005/8/layout/list1"/>
    <dgm:cxn modelId="{33995730-A643-4577-BB92-7D8CDCDE0815}" type="presParOf" srcId="{A6824CAC-03FB-411C-B92F-4AFC7C189C9B}" destId="{CC50A1A9-0200-483D-96A2-7DACE3328844}" srcOrd="3" destOrd="0" presId="urn:microsoft.com/office/officeart/2005/8/layout/list1"/>
    <dgm:cxn modelId="{3FDAC500-6A80-4741-9C1C-7EDBBB07EDAF}" type="presParOf" srcId="{A6824CAC-03FB-411C-B92F-4AFC7C189C9B}" destId="{86E2D73D-652C-4826-B962-76A5726E888B}" srcOrd="4" destOrd="0" presId="urn:microsoft.com/office/officeart/2005/8/layout/list1"/>
    <dgm:cxn modelId="{6FC42490-BD37-490D-BD70-F589B78E972B}" type="presParOf" srcId="{86E2D73D-652C-4826-B962-76A5726E888B}" destId="{B501CCC0-A833-4412-AA4A-15EB4A1D44D8}" srcOrd="0" destOrd="0" presId="urn:microsoft.com/office/officeart/2005/8/layout/list1"/>
    <dgm:cxn modelId="{C65F081A-8902-417D-B1F7-D6CA5554C8DC}" type="presParOf" srcId="{86E2D73D-652C-4826-B962-76A5726E888B}" destId="{DFB0A520-E5FF-4F6F-9C48-0FE405E49336}" srcOrd="1" destOrd="0" presId="urn:microsoft.com/office/officeart/2005/8/layout/list1"/>
    <dgm:cxn modelId="{09894E19-6B72-4133-A9A6-30A8B6090B53}" type="presParOf" srcId="{A6824CAC-03FB-411C-B92F-4AFC7C189C9B}" destId="{8E588ACD-0EF9-499A-8F5B-4A4A1A0DE0CF}" srcOrd="5" destOrd="0" presId="urn:microsoft.com/office/officeart/2005/8/layout/list1"/>
    <dgm:cxn modelId="{AF7810C8-F024-4068-B407-D9AFE1490C3D}" type="presParOf" srcId="{A6824CAC-03FB-411C-B92F-4AFC7C189C9B}" destId="{5BFF222B-6FD2-4D43-8492-59EF18BE6A30}" srcOrd="6" destOrd="0" presId="urn:microsoft.com/office/officeart/2005/8/layout/list1"/>
    <dgm:cxn modelId="{36A8C79C-1C1B-4798-9F8C-12927CE0863C}" type="presParOf" srcId="{A6824CAC-03FB-411C-B92F-4AFC7C189C9B}" destId="{C3F0EB29-9A03-4A48-8E99-BDE252E5296F}" srcOrd="7" destOrd="0" presId="urn:microsoft.com/office/officeart/2005/8/layout/list1"/>
    <dgm:cxn modelId="{C21B8536-9E1A-476C-9CD1-643583AA15F1}" type="presParOf" srcId="{A6824CAC-03FB-411C-B92F-4AFC7C189C9B}" destId="{A607DB73-3697-4DAD-BB17-7E54080CF936}" srcOrd="8" destOrd="0" presId="urn:microsoft.com/office/officeart/2005/8/layout/list1"/>
    <dgm:cxn modelId="{11C32E5E-31B2-49A5-9F95-9D704D1E6E88}" type="presParOf" srcId="{A607DB73-3697-4DAD-BB17-7E54080CF936}" destId="{2630108E-37FE-4F6E-B32D-4D39C03BFEAF}" srcOrd="0" destOrd="0" presId="urn:microsoft.com/office/officeart/2005/8/layout/list1"/>
    <dgm:cxn modelId="{B64307D6-FC1F-4D59-863E-6550E1D97B03}" type="presParOf" srcId="{A607DB73-3697-4DAD-BB17-7E54080CF936}" destId="{11688B25-572D-45BB-BD58-9A14FB9C296B}" srcOrd="1" destOrd="0" presId="urn:microsoft.com/office/officeart/2005/8/layout/list1"/>
    <dgm:cxn modelId="{2068E9B8-AC21-4820-A408-E7447132D2C5}" type="presParOf" srcId="{A6824CAC-03FB-411C-B92F-4AFC7C189C9B}" destId="{19918363-6A5E-475D-8679-3D8E866CCACC}" srcOrd="9" destOrd="0" presId="urn:microsoft.com/office/officeart/2005/8/layout/list1"/>
    <dgm:cxn modelId="{5B9073A6-AE93-4F15-9458-84ACE8DF182C}" type="presParOf" srcId="{A6824CAC-03FB-411C-B92F-4AFC7C189C9B}" destId="{A84D167E-50ED-4C50-B5D7-83B28650A17A}" srcOrd="10" destOrd="0" presId="urn:microsoft.com/office/officeart/2005/8/layout/list1"/>
    <dgm:cxn modelId="{C3D1EB13-FDFD-44EC-85AF-98F0CE35891E}" type="presParOf" srcId="{A6824CAC-03FB-411C-B92F-4AFC7C189C9B}" destId="{3DFAE09B-A1D6-4657-B656-AB71554C0E69}" srcOrd="11" destOrd="0" presId="urn:microsoft.com/office/officeart/2005/8/layout/list1"/>
    <dgm:cxn modelId="{9DA964E7-9435-48EC-9918-F1ECA021415D}" type="presParOf" srcId="{A6824CAC-03FB-411C-B92F-4AFC7C189C9B}" destId="{98B92450-9717-4573-A42F-3A1C8A1D3C21}" srcOrd="12" destOrd="0" presId="urn:microsoft.com/office/officeart/2005/8/layout/list1"/>
    <dgm:cxn modelId="{857EFBC6-EE5C-44FA-AFCC-09DC6E2B5D42}" type="presParOf" srcId="{98B92450-9717-4573-A42F-3A1C8A1D3C21}" destId="{A9BA9ADF-C157-4422-BF69-3304D454D831}" srcOrd="0" destOrd="0" presId="urn:microsoft.com/office/officeart/2005/8/layout/list1"/>
    <dgm:cxn modelId="{CEBCDCA7-3D96-44E4-BC53-9A1CAC20DC44}" type="presParOf" srcId="{98B92450-9717-4573-A42F-3A1C8A1D3C21}" destId="{0D831585-EDBE-4731-AFF9-FD54447F9355}" srcOrd="1" destOrd="0" presId="urn:microsoft.com/office/officeart/2005/8/layout/list1"/>
    <dgm:cxn modelId="{ABEF81BC-D46A-4256-B0FC-DF8A2688C936}" type="presParOf" srcId="{A6824CAC-03FB-411C-B92F-4AFC7C189C9B}" destId="{7852C609-80D2-497A-84D1-FCBC2660C15E}" srcOrd="13" destOrd="0" presId="urn:microsoft.com/office/officeart/2005/8/layout/list1"/>
    <dgm:cxn modelId="{421BFD50-48E8-4E16-A08E-BF5CF0107942}" type="presParOf" srcId="{A6824CAC-03FB-411C-B92F-4AFC7C189C9B}" destId="{A1ACDB8B-FE6B-4FAE-924F-E52E2662F89F}" srcOrd="14" destOrd="0" presId="urn:microsoft.com/office/officeart/2005/8/layout/list1"/>
    <dgm:cxn modelId="{DD416C45-CC43-43D8-955B-0B6C6B30CF0F}" type="presParOf" srcId="{A6824CAC-03FB-411C-B92F-4AFC7C189C9B}" destId="{DEEA308C-B131-482A-9AEC-67628D2D7B53}" srcOrd="15" destOrd="0" presId="urn:microsoft.com/office/officeart/2005/8/layout/list1"/>
    <dgm:cxn modelId="{2B661243-07F0-4A7C-9F51-2756FA6B4843}" type="presParOf" srcId="{A6824CAC-03FB-411C-B92F-4AFC7C189C9B}" destId="{EDD79BBC-2116-447E-88D8-60DFF872666A}" srcOrd="16" destOrd="0" presId="urn:microsoft.com/office/officeart/2005/8/layout/list1"/>
    <dgm:cxn modelId="{DD882447-48DB-43E7-9919-877ACAA11BB6}" type="presParOf" srcId="{EDD79BBC-2116-447E-88D8-60DFF872666A}" destId="{62E579DF-0B2E-43A5-A0BE-9EE552694BDD}" srcOrd="0" destOrd="0" presId="urn:microsoft.com/office/officeart/2005/8/layout/list1"/>
    <dgm:cxn modelId="{786B118A-E5EA-4525-9AE9-8BF86FA004E0}" type="presParOf" srcId="{EDD79BBC-2116-447E-88D8-60DFF872666A}" destId="{9F4459B2-44CE-4481-B5D8-391DAD09C45B}" srcOrd="1" destOrd="0" presId="urn:microsoft.com/office/officeart/2005/8/layout/list1"/>
    <dgm:cxn modelId="{168EF538-4229-44CE-ADC0-5A3CDC9F9747}" type="presParOf" srcId="{A6824CAC-03FB-411C-B92F-4AFC7C189C9B}" destId="{B9E9E044-0DC9-4BCB-BC22-E318FE5E291C}" srcOrd="17" destOrd="0" presId="urn:microsoft.com/office/officeart/2005/8/layout/list1"/>
    <dgm:cxn modelId="{0320288A-3E9A-4178-9C6D-C9314A4C3A85}" type="presParOf" srcId="{A6824CAC-03FB-411C-B92F-4AFC7C189C9B}" destId="{7AA6B88E-6C1A-4893-90CE-5008C4E8FBDA}" srcOrd="18" destOrd="0" presId="urn:microsoft.com/office/officeart/2005/8/layout/list1"/>
    <dgm:cxn modelId="{9A3AC6F3-6A73-4B63-B778-6C804E8DF822}" type="presParOf" srcId="{A6824CAC-03FB-411C-B92F-4AFC7C189C9B}" destId="{8CCD359A-D208-4162-A60B-14C772B8F006}" srcOrd="19" destOrd="0" presId="urn:microsoft.com/office/officeart/2005/8/layout/list1"/>
    <dgm:cxn modelId="{F105A650-2833-4773-9FEA-49938130FFF8}" type="presParOf" srcId="{A6824CAC-03FB-411C-B92F-4AFC7C189C9B}" destId="{AD960DF8-F5D3-425A-A258-27AC1AE52851}" srcOrd="20" destOrd="0" presId="urn:microsoft.com/office/officeart/2005/8/layout/list1"/>
    <dgm:cxn modelId="{3C908B59-F4C2-48E7-AB7F-BC2389CB2613}" type="presParOf" srcId="{AD960DF8-F5D3-425A-A258-27AC1AE52851}" destId="{8218A5BD-6831-4C57-A64E-03801881885B}" srcOrd="0" destOrd="0" presId="urn:microsoft.com/office/officeart/2005/8/layout/list1"/>
    <dgm:cxn modelId="{A9A490CD-07E1-466F-AD99-88A517F65A98}" type="presParOf" srcId="{AD960DF8-F5D3-425A-A258-27AC1AE52851}" destId="{60280D4F-A2FD-4F2D-AC60-BDEBB8146C59}" srcOrd="1" destOrd="0" presId="urn:microsoft.com/office/officeart/2005/8/layout/list1"/>
    <dgm:cxn modelId="{98A1D432-7CF8-4B10-B9CB-56220A045849}" type="presParOf" srcId="{A6824CAC-03FB-411C-B92F-4AFC7C189C9B}" destId="{36D106DC-D6B2-4178-9CB9-901DA493E298}" srcOrd="21" destOrd="0" presId="urn:microsoft.com/office/officeart/2005/8/layout/list1"/>
    <dgm:cxn modelId="{B6F8D365-E6AD-4479-9B47-56D96CC6EAE4}" type="presParOf" srcId="{A6824CAC-03FB-411C-B92F-4AFC7C189C9B}" destId="{AD2E5FC8-18BA-4555-8EEA-AF06C2342F2D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0564A65-BD3D-437D-8B04-67CCCD59AA1B}">
      <dsp:nvSpPr>
        <dsp:cNvPr id="0" name=""/>
        <dsp:cNvSpPr/>
      </dsp:nvSpPr>
      <dsp:spPr>
        <a:xfrm>
          <a:off x="0" y="333856"/>
          <a:ext cx="6691338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F5DD8C-0548-4748-9CE3-2BF08EE1A841}">
      <dsp:nvSpPr>
        <dsp:cNvPr id="0" name=""/>
        <dsp:cNvSpPr/>
      </dsp:nvSpPr>
      <dsp:spPr>
        <a:xfrm>
          <a:off x="334566" y="53416"/>
          <a:ext cx="4683936" cy="560880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042" tIns="0" rIns="177042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0" kern="1200" dirty="0" smtClean="0">
              <a:solidFill>
                <a:schemeClr val="tx2"/>
              </a:solidFill>
              <a:latin typeface="Arial Black" pitchFamily="34" charset="0"/>
            </a:rPr>
            <a:t>Детектори</a:t>
          </a:r>
          <a:endParaRPr lang="uk-UA" sz="2400" b="0" kern="1200" dirty="0">
            <a:solidFill>
              <a:schemeClr val="tx2"/>
            </a:solidFill>
            <a:latin typeface="Arial Black" pitchFamily="34" charset="0"/>
          </a:endParaRPr>
        </a:p>
      </dsp:txBody>
      <dsp:txXfrm>
        <a:off x="334566" y="53416"/>
        <a:ext cx="4683936" cy="560880"/>
      </dsp:txXfrm>
    </dsp:sp>
    <dsp:sp modelId="{5BFF222B-6FD2-4D43-8492-59EF18BE6A30}">
      <dsp:nvSpPr>
        <dsp:cNvPr id="0" name=""/>
        <dsp:cNvSpPr/>
      </dsp:nvSpPr>
      <dsp:spPr>
        <a:xfrm>
          <a:off x="0" y="1195696"/>
          <a:ext cx="6691338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164232"/>
              <a:satOff val="-2578"/>
              <a:lumOff val="144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B0A520-E5FF-4F6F-9C48-0FE405E49336}">
      <dsp:nvSpPr>
        <dsp:cNvPr id="0" name=""/>
        <dsp:cNvSpPr/>
      </dsp:nvSpPr>
      <dsp:spPr>
        <a:xfrm>
          <a:off x="334566" y="915256"/>
          <a:ext cx="4683936" cy="560880"/>
        </a:xfrm>
        <a:prstGeom prst="roundRect">
          <a:avLst/>
        </a:prstGeom>
        <a:solidFill>
          <a:schemeClr val="accent1">
            <a:shade val="50000"/>
            <a:hueOff val="164232"/>
            <a:satOff val="-2578"/>
            <a:lumOff val="144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042" tIns="0" rIns="177042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0" kern="1200" dirty="0" smtClean="0">
              <a:solidFill>
                <a:schemeClr val="tx2"/>
              </a:solidFill>
              <a:latin typeface="Arial Black" pitchFamily="34" charset="0"/>
            </a:rPr>
            <a:t>Ревізори</a:t>
          </a:r>
          <a:endParaRPr lang="uk-UA" sz="2400" b="0" kern="1200" dirty="0">
            <a:solidFill>
              <a:schemeClr val="tx2"/>
            </a:solidFill>
            <a:latin typeface="Arial Black" pitchFamily="34" charset="0"/>
          </a:endParaRPr>
        </a:p>
      </dsp:txBody>
      <dsp:txXfrm>
        <a:off x="334566" y="915256"/>
        <a:ext cx="4683936" cy="560880"/>
      </dsp:txXfrm>
    </dsp:sp>
    <dsp:sp modelId="{A84D167E-50ED-4C50-B5D7-83B28650A17A}">
      <dsp:nvSpPr>
        <dsp:cNvPr id="0" name=""/>
        <dsp:cNvSpPr/>
      </dsp:nvSpPr>
      <dsp:spPr>
        <a:xfrm>
          <a:off x="0" y="2057536"/>
          <a:ext cx="6691338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328464"/>
              <a:satOff val="-5155"/>
              <a:lumOff val="288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688B25-572D-45BB-BD58-9A14FB9C296B}">
      <dsp:nvSpPr>
        <dsp:cNvPr id="0" name=""/>
        <dsp:cNvSpPr/>
      </dsp:nvSpPr>
      <dsp:spPr>
        <a:xfrm>
          <a:off x="334566" y="1777096"/>
          <a:ext cx="4683936" cy="560880"/>
        </a:xfrm>
        <a:prstGeom prst="roundRect">
          <a:avLst/>
        </a:prstGeom>
        <a:solidFill>
          <a:schemeClr val="accent1">
            <a:shade val="50000"/>
            <a:hueOff val="328464"/>
            <a:satOff val="-5155"/>
            <a:lumOff val="288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042" tIns="0" rIns="177042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0" kern="1200" dirty="0" smtClean="0">
              <a:solidFill>
                <a:schemeClr val="tx2"/>
              </a:solidFill>
              <a:latin typeface="Arial Black" pitchFamily="34" charset="0"/>
            </a:rPr>
            <a:t>Лікарі</a:t>
          </a:r>
          <a:endParaRPr lang="uk-UA" sz="2400" b="0" kern="1200" dirty="0">
            <a:solidFill>
              <a:schemeClr val="tx2"/>
            </a:solidFill>
            <a:latin typeface="Arial Black" pitchFamily="34" charset="0"/>
          </a:endParaRPr>
        </a:p>
      </dsp:txBody>
      <dsp:txXfrm>
        <a:off x="334566" y="1777096"/>
        <a:ext cx="4683936" cy="560880"/>
      </dsp:txXfrm>
    </dsp:sp>
    <dsp:sp modelId="{A1ACDB8B-FE6B-4FAE-924F-E52E2662F89F}">
      <dsp:nvSpPr>
        <dsp:cNvPr id="0" name=""/>
        <dsp:cNvSpPr/>
      </dsp:nvSpPr>
      <dsp:spPr>
        <a:xfrm>
          <a:off x="0" y="2919376"/>
          <a:ext cx="6691338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492696"/>
              <a:satOff val="-7733"/>
              <a:lumOff val="432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831585-EDBE-4731-AFF9-FD54447F9355}">
      <dsp:nvSpPr>
        <dsp:cNvPr id="0" name=""/>
        <dsp:cNvSpPr/>
      </dsp:nvSpPr>
      <dsp:spPr>
        <a:xfrm>
          <a:off x="334566" y="2638936"/>
          <a:ext cx="4683936" cy="560880"/>
        </a:xfrm>
        <a:prstGeom prst="roundRect">
          <a:avLst/>
        </a:prstGeom>
        <a:solidFill>
          <a:schemeClr val="accent1">
            <a:shade val="50000"/>
            <a:hueOff val="492696"/>
            <a:satOff val="-7733"/>
            <a:lumOff val="4324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042" tIns="0" rIns="177042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0" kern="1200" dirty="0" smtClean="0">
              <a:solidFill>
                <a:schemeClr val="tx2"/>
              </a:solidFill>
              <a:latin typeface="Arial Black" pitchFamily="34" charset="0"/>
            </a:rPr>
            <a:t>Монітори</a:t>
          </a:r>
          <a:endParaRPr lang="uk-UA" sz="2400" b="0" kern="1200" dirty="0">
            <a:solidFill>
              <a:schemeClr val="tx2"/>
            </a:solidFill>
            <a:latin typeface="Arial Black" pitchFamily="34" charset="0"/>
          </a:endParaRPr>
        </a:p>
      </dsp:txBody>
      <dsp:txXfrm>
        <a:off x="334566" y="2638936"/>
        <a:ext cx="4683936" cy="560880"/>
      </dsp:txXfrm>
    </dsp:sp>
    <dsp:sp modelId="{7AA6B88E-6C1A-4893-90CE-5008C4E8FBDA}">
      <dsp:nvSpPr>
        <dsp:cNvPr id="0" name=""/>
        <dsp:cNvSpPr/>
      </dsp:nvSpPr>
      <dsp:spPr>
        <a:xfrm>
          <a:off x="0" y="3781216"/>
          <a:ext cx="6691338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328464"/>
              <a:satOff val="-5155"/>
              <a:lumOff val="288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4459B2-44CE-4481-B5D8-391DAD09C45B}">
      <dsp:nvSpPr>
        <dsp:cNvPr id="0" name=""/>
        <dsp:cNvSpPr/>
      </dsp:nvSpPr>
      <dsp:spPr>
        <a:xfrm>
          <a:off x="334566" y="3500776"/>
          <a:ext cx="4683936" cy="560880"/>
        </a:xfrm>
        <a:prstGeom prst="roundRect">
          <a:avLst/>
        </a:prstGeom>
        <a:solidFill>
          <a:schemeClr val="accent1">
            <a:shade val="50000"/>
            <a:hueOff val="328464"/>
            <a:satOff val="-5155"/>
            <a:lumOff val="288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042" tIns="0" rIns="177042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0" kern="1200" dirty="0" smtClean="0">
              <a:solidFill>
                <a:schemeClr val="tx2"/>
              </a:solidFill>
              <a:latin typeface="Arial Black" pitchFamily="34" charset="0"/>
            </a:rPr>
            <a:t>Сканери</a:t>
          </a:r>
          <a:endParaRPr lang="uk-UA" sz="2400" b="0" kern="1200" dirty="0">
            <a:solidFill>
              <a:schemeClr val="tx2"/>
            </a:solidFill>
            <a:latin typeface="Arial Black" pitchFamily="34" charset="0"/>
          </a:endParaRPr>
        </a:p>
      </dsp:txBody>
      <dsp:txXfrm>
        <a:off x="334566" y="3500776"/>
        <a:ext cx="4683936" cy="560880"/>
      </dsp:txXfrm>
    </dsp:sp>
    <dsp:sp modelId="{AD2E5FC8-18BA-4555-8EEA-AF06C2342F2D}">
      <dsp:nvSpPr>
        <dsp:cNvPr id="0" name=""/>
        <dsp:cNvSpPr/>
      </dsp:nvSpPr>
      <dsp:spPr>
        <a:xfrm>
          <a:off x="0" y="4643056"/>
          <a:ext cx="6691338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164232"/>
              <a:satOff val="-2578"/>
              <a:lumOff val="144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280D4F-A2FD-4F2D-AC60-BDEBB8146C59}">
      <dsp:nvSpPr>
        <dsp:cNvPr id="0" name=""/>
        <dsp:cNvSpPr/>
      </dsp:nvSpPr>
      <dsp:spPr>
        <a:xfrm>
          <a:off x="334566" y="4362616"/>
          <a:ext cx="4683936" cy="560880"/>
        </a:xfrm>
        <a:prstGeom prst="roundRect">
          <a:avLst/>
        </a:prstGeom>
        <a:solidFill>
          <a:schemeClr val="accent1">
            <a:shade val="50000"/>
            <a:hueOff val="164232"/>
            <a:satOff val="-2578"/>
            <a:lumOff val="144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042" tIns="0" rIns="177042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0" kern="1200" dirty="0" smtClean="0">
              <a:solidFill>
                <a:schemeClr val="tx2"/>
              </a:solidFill>
              <a:latin typeface="Arial Black" pitchFamily="34" charset="0"/>
            </a:rPr>
            <a:t>Будильники</a:t>
          </a:r>
          <a:endParaRPr lang="uk-UA" sz="2400" b="0" kern="1200" dirty="0">
            <a:solidFill>
              <a:schemeClr val="tx2"/>
            </a:solidFill>
            <a:latin typeface="Arial Black" pitchFamily="34" charset="0"/>
          </a:endParaRPr>
        </a:p>
      </dsp:txBody>
      <dsp:txXfrm>
        <a:off x="334566" y="4362616"/>
        <a:ext cx="4683936" cy="560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4A26EDC-64C4-4F04-8B0F-C9917E14F620}" type="datetimeFigureOut">
              <a:rPr lang="uk-UA" smtClean="0"/>
              <a:t>05.10.2013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448F266-FE54-49DE-8B99-19CA62CACE19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6000">
    <p:dissolve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26EDC-64C4-4F04-8B0F-C9917E14F620}" type="datetimeFigureOut">
              <a:rPr lang="uk-UA" smtClean="0"/>
              <a:t>05.10.2013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F266-FE54-49DE-8B99-19CA62CACE1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advTm="6000">
    <p:dissolve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26EDC-64C4-4F04-8B0F-C9917E14F620}" type="datetimeFigureOut">
              <a:rPr lang="uk-UA" smtClean="0"/>
              <a:t>05.10.2013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F266-FE54-49DE-8B99-19CA62CACE1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advTm="6000">
    <p:dissolve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4A26EDC-64C4-4F04-8B0F-C9917E14F620}" type="datetimeFigureOut">
              <a:rPr lang="uk-UA" smtClean="0"/>
              <a:t>05.10.2013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448F266-FE54-49DE-8B99-19CA62CACE19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  <p:transition advTm="6000">
    <p:dissolve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4A26EDC-64C4-4F04-8B0F-C9917E14F620}" type="datetimeFigureOut">
              <a:rPr lang="uk-UA" smtClean="0"/>
              <a:t>05.10.2013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448F266-FE54-49DE-8B99-19CA62CACE19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6000">
    <p:dissolve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26EDC-64C4-4F04-8B0F-C9917E14F620}" type="datetimeFigureOut">
              <a:rPr lang="uk-UA" smtClean="0"/>
              <a:t>05.10.2013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F266-FE54-49DE-8B99-19CA62CACE19}" type="slidenum">
              <a:rPr lang="uk-UA" smtClean="0"/>
              <a:t>‹#›</a:t>
            </a:fld>
            <a:endParaRPr lang="uk-UA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advTm="6000">
    <p:dissolve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26EDC-64C4-4F04-8B0F-C9917E14F620}" type="datetimeFigureOut">
              <a:rPr lang="uk-UA" smtClean="0"/>
              <a:t>05.10.2013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F266-FE54-49DE-8B99-19CA62CACE19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advTm="6000">
    <p:dissolve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4A26EDC-64C4-4F04-8B0F-C9917E14F620}" type="datetimeFigureOut">
              <a:rPr lang="uk-UA" smtClean="0"/>
              <a:t>05.10.2013</a:t>
            </a:fld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448F266-FE54-49DE-8B99-19CA62CACE19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  <p:transition advTm="6000">
    <p:dissolve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26EDC-64C4-4F04-8B0F-C9917E14F620}" type="datetimeFigureOut">
              <a:rPr lang="uk-UA" smtClean="0"/>
              <a:t>05.10.2013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F266-FE54-49DE-8B99-19CA62CACE1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advTm="6000">
    <p:dissolve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4A26EDC-64C4-4F04-8B0F-C9917E14F620}" type="datetimeFigureOut">
              <a:rPr lang="uk-UA" smtClean="0"/>
              <a:t>05.10.2013</a:t>
            </a:fld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448F266-FE54-49DE-8B99-19CA62CACE19}" type="slidenum">
              <a:rPr lang="uk-UA" smtClean="0"/>
              <a:t>‹#›</a:t>
            </a:fld>
            <a:endParaRPr lang="uk-UA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6000">
    <p:dissolve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4A26EDC-64C4-4F04-8B0F-C9917E14F620}" type="datetimeFigureOut">
              <a:rPr lang="uk-UA" smtClean="0"/>
              <a:t>05.10.2013</a:t>
            </a:fld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448F266-FE54-49DE-8B99-19CA62CACE19}" type="slidenum">
              <a:rPr lang="uk-UA" smtClean="0"/>
              <a:t>‹#›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  <p:transition advTm="6000">
    <p:dissolve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4A26EDC-64C4-4F04-8B0F-C9917E14F620}" type="datetimeFigureOut">
              <a:rPr lang="uk-UA" smtClean="0"/>
              <a:t>05.10.2013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448F266-FE54-49DE-8B99-19CA62CACE19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Tm="6000">
    <p:dissolve/>
    <p:sndAc>
      <p:stSnd>
        <p:snd r:embed="rId13" name="chimes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28662" y="2571744"/>
            <a:ext cx="678661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 Black" pitchFamily="34" charset="0"/>
                <a:cs typeface="Arial" pitchFamily="34" charset="0"/>
              </a:rPr>
              <a:t>Антивірусні</a:t>
            </a:r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 Black" pitchFamily="34" charset="0"/>
                <a:cs typeface="Arial" pitchFamily="34" charset="0"/>
              </a:rPr>
              <a:t> </a:t>
            </a:r>
            <a:r>
              <a:rPr lang="uk-UA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 Black" pitchFamily="34" charset="0"/>
                <a:cs typeface="Arial" pitchFamily="34" charset="0"/>
              </a:rPr>
              <a:t>програми</a:t>
            </a:r>
            <a:endParaRPr lang="uk-UA" sz="6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9" name="Улыбающееся лицо 8">
            <a:hlinkClick r:id="" action="ppaction://hlinkshowjump?jump=lastslideviewed"/>
          </p:cNvPr>
          <p:cNvSpPr/>
          <p:nvPr/>
        </p:nvSpPr>
        <p:spPr>
          <a:xfrm>
            <a:off x="6286512" y="4857760"/>
            <a:ext cx="1357322" cy="114300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 advTm="6000"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57158" y="1000108"/>
            <a:ext cx="4000528" cy="4929222"/>
          </a:xfrm>
        </p:spPr>
        <p:txBody>
          <a:bodyPr anchor="t" anchorCtr="0">
            <a:normAutofit/>
          </a:bodyPr>
          <a:lstStyle/>
          <a:p>
            <a:r>
              <a:rPr lang="uk-UA" b="1" dirty="0" smtClean="0"/>
              <a:t>Антивірусні програми – це програми призначені для захисту даних і  пристроїв </a:t>
            </a:r>
            <a:r>
              <a:rPr lang="uk-UA" b="1" dirty="0" err="1" smtClean="0"/>
              <a:t>комп</a:t>
            </a:r>
            <a:r>
              <a:rPr lang="en-US" b="1" dirty="0" smtClean="0"/>
              <a:t>’</a:t>
            </a:r>
            <a:r>
              <a:rPr lang="uk-UA" b="1" dirty="0" err="1" smtClean="0"/>
              <a:t>ютера</a:t>
            </a:r>
            <a:r>
              <a:rPr lang="uk-UA" b="1" dirty="0" smtClean="0"/>
              <a:t> від шкідливих програм (вірусів).</a:t>
            </a:r>
            <a:endParaRPr lang="uk-UA" b="1" dirty="0"/>
          </a:p>
        </p:txBody>
      </p:sp>
      <p:pic>
        <p:nvPicPr>
          <p:cNvPr id="12" name="Рисунок 11" descr="Антивірусні програми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3438" y="1500174"/>
            <a:ext cx="3789575" cy="3874416"/>
          </a:xfrm>
          <a:prstGeom prst="rect">
            <a:avLst/>
          </a:prstGeom>
        </p:spPr>
      </p:pic>
    </p:spTree>
  </p:cSld>
  <p:clrMapOvr>
    <a:masterClrMapping/>
  </p:clrMapOvr>
  <p:transition advTm="6000"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796908"/>
          </a:xfrm>
        </p:spPr>
        <p:txBody>
          <a:bodyPr/>
          <a:lstStyle/>
          <a:p>
            <a:pPr algn="ctr"/>
            <a:r>
              <a:rPr lang="uk-UA" b="1" dirty="0" smtClean="0"/>
              <a:t>Класифікація антивірусних програм</a:t>
            </a:r>
            <a:endParaRPr lang="uk-UA" b="1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357290" y="1214422"/>
          <a:ext cx="6691338" cy="5175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advTm="6000"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4" grpId="1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857356" y="214290"/>
            <a:ext cx="5329246" cy="1143000"/>
          </a:xfrm>
        </p:spPr>
        <p:txBody>
          <a:bodyPr/>
          <a:lstStyle/>
          <a:p>
            <a:pPr algn="ctr"/>
            <a:r>
              <a:rPr lang="uk-UA" b="1" dirty="0" smtClean="0">
                <a:cs typeface="Arial" pitchFamily="34" charset="0"/>
              </a:rPr>
              <a:t>Функції комплексних антивірусних програм</a:t>
            </a:r>
            <a:endParaRPr lang="uk-UA" b="1" dirty="0">
              <a:cs typeface="Arial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uk-UA" dirty="0" smtClean="0"/>
              <a:t>Знаходячись </a:t>
            </a:r>
            <a:r>
              <a:rPr lang="uk-UA" dirty="0" err="1" smtClean="0"/>
              <a:t>резидентн</a:t>
            </a:r>
            <a:r>
              <a:rPr lang="uk-UA" dirty="0" err="1" smtClean="0"/>
              <a:t>о</a:t>
            </a:r>
            <a:r>
              <a:rPr lang="uk-UA" dirty="0" smtClean="0"/>
              <a:t> в ОП перевіряють усі об</a:t>
            </a:r>
            <a:r>
              <a:rPr lang="en-US" dirty="0" smtClean="0"/>
              <a:t>’</a:t>
            </a:r>
            <a:r>
              <a:rPr lang="uk-UA" dirty="0" err="1" smtClean="0"/>
              <a:t>єкти</a:t>
            </a:r>
            <a:r>
              <a:rPr lang="uk-UA" dirty="0" smtClean="0"/>
              <a:t> до яких звертається користувач.</a:t>
            </a:r>
          </a:p>
          <a:p>
            <a:pPr>
              <a:buFont typeface="Courier New" pitchFamily="49" charset="0"/>
              <a:buChar char="o"/>
            </a:pPr>
            <a:r>
              <a:rPr lang="uk-UA" dirty="0" smtClean="0"/>
              <a:t>Проводять </a:t>
            </a:r>
            <a:r>
              <a:rPr lang="uk-UA" dirty="0" err="1" smtClean="0"/>
              <a:t>ервістичний</a:t>
            </a:r>
            <a:r>
              <a:rPr lang="uk-UA" dirty="0" smtClean="0"/>
              <a:t> аналіз.</a:t>
            </a:r>
          </a:p>
          <a:p>
            <a:pPr>
              <a:buFont typeface="Courier New" pitchFamily="49" charset="0"/>
              <a:buChar char="o"/>
            </a:pPr>
            <a:r>
              <a:rPr lang="uk-UA" dirty="0" smtClean="0"/>
              <a:t>Перевіряють електронну пошту.</a:t>
            </a:r>
          </a:p>
          <a:p>
            <a:pPr>
              <a:buFont typeface="Courier New" pitchFamily="49" charset="0"/>
              <a:buChar char="o"/>
            </a:pPr>
            <a:r>
              <a:rPr lang="uk-UA" dirty="0" smtClean="0"/>
              <a:t>Шукають віруси в архівах.</a:t>
            </a:r>
          </a:p>
          <a:p>
            <a:pPr>
              <a:buFont typeface="Courier New" pitchFamily="49" charset="0"/>
              <a:buChar char="o"/>
            </a:pPr>
            <a:r>
              <a:rPr lang="uk-UA" dirty="0" smtClean="0"/>
              <a:t>Лікують заражені файли, системні області.</a:t>
            </a:r>
          </a:p>
          <a:p>
            <a:pPr>
              <a:buFont typeface="Courier New" pitchFamily="49" charset="0"/>
              <a:buChar char="o"/>
            </a:pPr>
            <a:r>
              <a:rPr lang="uk-UA" dirty="0" smtClean="0"/>
              <a:t>Створюють карантинну зону для підозрілих об</a:t>
            </a:r>
            <a:r>
              <a:rPr lang="en-US" dirty="0" smtClean="0"/>
              <a:t>’</a:t>
            </a:r>
            <a:r>
              <a:rPr lang="uk-UA" dirty="0" err="1" smtClean="0"/>
              <a:t>єктів</a:t>
            </a:r>
            <a:r>
              <a:rPr lang="uk-UA" dirty="0" smtClean="0"/>
              <a:t>.</a:t>
            </a:r>
          </a:p>
          <a:p>
            <a:pPr>
              <a:buFont typeface="Courier New" pitchFamily="49" charset="0"/>
              <a:buChar char="o"/>
            </a:pPr>
            <a:r>
              <a:rPr lang="uk-UA" dirty="0" smtClean="0"/>
              <a:t>Блокують несанкціоновані користувачем дії.</a:t>
            </a:r>
            <a:endParaRPr lang="uk-UA" dirty="0"/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6929454" y="5500702"/>
            <a:ext cx="1214446" cy="100013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 advTm="6000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39</TotalTime>
  <Words>83</Words>
  <Application>Microsoft Office PowerPoint</Application>
  <PresentationFormat>Экран (4:3)</PresentationFormat>
  <Paragraphs>17</Paragraphs>
  <Slides>4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Эркер</vt:lpstr>
      <vt:lpstr>Слайд 1</vt:lpstr>
      <vt:lpstr>Антивірусні програми – це програми призначені для захисту даних і  пристроїв комп’ютера від шкідливих програм (вірусів).</vt:lpstr>
      <vt:lpstr>Класифікація антивірусних програм</vt:lpstr>
      <vt:lpstr>Функції комплексних антивірусних програм</vt:lpstr>
    </vt:vector>
  </TitlesOfParts>
  <Company>gimn14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teacher</dc:creator>
  <cp:lastModifiedBy>teacher</cp:lastModifiedBy>
  <cp:revision>4</cp:revision>
  <dcterms:created xsi:type="dcterms:W3CDTF">2013-10-05T08:40:56Z</dcterms:created>
  <dcterms:modified xsi:type="dcterms:W3CDTF">2013-10-05T09:20:46Z</dcterms:modified>
</cp:coreProperties>
</file>