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DA0972-37F2-47C7-B0DB-0E481235F590}" type="datetimeFigureOut">
              <a:rPr lang="ru-RU" smtClean="0"/>
              <a:t>08.10.2013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C47C59-4059-48A3-BBF7-C50589682D3E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3848" y="1340768"/>
            <a:ext cx="3927720" cy="1828800"/>
          </a:xfrm>
        </p:spPr>
        <p:txBody>
          <a:bodyPr>
            <a:normAutofit/>
          </a:bodyPr>
          <a:lstStyle/>
          <a:p>
            <a:r>
              <a:rPr lang="uk-UA" dirty="0" smtClean="0"/>
              <a:t>Антивірусні</a:t>
            </a:r>
            <a:br>
              <a:rPr lang="uk-UA" dirty="0" smtClean="0"/>
            </a:br>
            <a:r>
              <a:rPr lang="uk-UA" dirty="0" smtClean="0"/>
              <a:t>програми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Антивірусні програми </a:t>
            </a:r>
            <a:r>
              <a:rPr lang="uk-UA" dirty="0" err="1" smtClean="0"/>
              <a:t>–це</a:t>
            </a:r>
            <a:r>
              <a:rPr lang="ru-RU" dirty="0" smtClean="0"/>
              <a:t>				                 </a:t>
            </a:r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 smtClean="0"/>
              <a:t>призначені</a:t>
            </a:r>
            <a:r>
              <a:rPr lang="ru-RU" dirty="0" smtClean="0"/>
              <a:t>					                 для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данних</a:t>
            </a:r>
            <a:r>
              <a:rPr lang="ru-RU" dirty="0" smtClean="0"/>
              <a:t>					                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пристроїв</a:t>
            </a:r>
            <a:r>
              <a:rPr lang="ru-RU" dirty="0" smtClean="0"/>
              <a:t> </a:t>
            </a:r>
            <a:r>
              <a:rPr lang="ru-RU" dirty="0" err="1" smtClean="0"/>
              <a:t>компютера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				                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(</a:t>
            </a:r>
            <a:r>
              <a:rPr lang="ru-RU" dirty="0" err="1" smtClean="0"/>
              <a:t>вірусів</a:t>
            </a:r>
            <a:r>
              <a:rPr lang="ru-RU" dirty="0" smtClean="0"/>
              <a:t>).</a:t>
            </a:r>
            <a:endParaRPr lang="uk-UA" dirty="0" smtClean="0"/>
          </a:p>
        </p:txBody>
      </p:sp>
      <p:pic>
        <p:nvPicPr>
          <p:cNvPr id="1026" name="Picture 2" descr="C:\Documents and Settings\Teacher\Рабочий стол\Заготовки\Завдання 2\Антивірусні програм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2204864"/>
            <a:ext cx="3789363" cy="3875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2627784" y="5805264"/>
            <a:ext cx="3960440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/>
              <a:t>Ревіз</a:t>
            </a:r>
            <a:endParaRPr lang="uk-UA" sz="2000" b="1" dirty="0" smtClean="0"/>
          </a:p>
          <a:p>
            <a:pPr algn="ctr"/>
            <a:r>
              <a:rPr lang="uk-UA" sz="2000" b="1" dirty="0" smtClean="0"/>
              <a:t>ори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627784" y="5085184"/>
            <a:ext cx="3960440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/>
              <a:t>Ревіз</a:t>
            </a:r>
            <a:endParaRPr lang="uk-UA" sz="2000" b="1" dirty="0" smtClean="0"/>
          </a:p>
          <a:p>
            <a:pPr algn="ctr"/>
            <a:r>
              <a:rPr lang="uk-UA" sz="2000" b="1" dirty="0" smtClean="0"/>
              <a:t>ори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555776" y="4293096"/>
            <a:ext cx="3960440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/>
              <a:t>Ревіз</a:t>
            </a:r>
            <a:endParaRPr lang="uk-UA" sz="2000" b="1" dirty="0" smtClean="0"/>
          </a:p>
          <a:p>
            <a:pPr algn="ctr"/>
            <a:r>
              <a:rPr lang="uk-UA" sz="2000" b="1" dirty="0" smtClean="0"/>
              <a:t>ори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555776" y="3573016"/>
            <a:ext cx="3960440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/>
              <a:t>Ревіз</a:t>
            </a:r>
            <a:endParaRPr lang="uk-UA" sz="2000" b="1" dirty="0" smtClean="0"/>
          </a:p>
          <a:p>
            <a:pPr algn="ctr"/>
            <a:r>
              <a:rPr lang="uk-UA" sz="2000" b="1" dirty="0" smtClean="0"/>
              <a:t>ори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627784" y="2852936"/>
            <a:ext cx="3960440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/>
              <a:t>Ревіз</a:t>
            </a:r>
            <a:endParaRPr lang="uk-UA" sz="2000" b="1" dirty="0" smtClean="0"/>
          </a:p>
          <a:p>
            <a:pPr algn="ctr"/>
            <a:r>
              <a:rPr lang="uk-UA" sz="2000" b="1" dirty="0" smtClean="0"/>
              <a:t>ори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27784" y="2132856"/>
            <a:ext cx="3960440" cy="5040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/>
              <a:t>Ревіз</a:t>
            </a:r>
            <a:endParaRPr lang="uk-UA" sz="2000" b="1" dirty="0" smtClean="0"/>
          </a:p>
          <a:p>
            <a:pPr algn="ctr"/>
            <a:r>
              <a:rPr lang="uk-UA" sz="2000" b="1" dirty="0" smtClean="0"/>
              <a:t>ори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Класифікація антивірусних програм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71800" y="1988840"/>
            <a:ext cx="35283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/>
              <a:t>Дитектори</a:t>
            </a:r>
            <a:endParaRPr lang="ru-RU" sz="20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71800" y="2708920"/>
            <a:ext cx="35283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Ревізори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71800" y="3501008"/>
            <a:ext cx="35283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Лікарі</a:t>
            </a:r>
            <a:endParaRPr lang="ru-RU" sz="20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1800" y="4221088"/>
            <a:ext cx="35283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Монітори</a:t>
            </a:r>
            <a:endParaRPr lang="ru-RU" sz="20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771800" y="4941168"/>
            <a:ext cx="35283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Сканери</a:t>
            </a:r>
            <a:endParaRPr lang="ru-RU" sz="20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771800" y="5661248"/>
            <a:ext cx="352839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err="1" smtClean="0"/>
              <a:t>Блокувальники</a:t>
            </a:r>
            <a:endParaRPr lang="uk-UA" sz="2000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Функції комплексних антивірусних програм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112568"/>
          </a:xfrm>
        </p:spPr>
        <p:txBody>
          <a:bodyPr/>
          <a:lstStyle/>
          <a:p>
            <a:r>
              <a:rPr lang="uk-UA" dirty="0" smtClean="0"/>
              <a:t>Знаходячись </a:t>
            </a:r>
            <a:r>
              <a:rPr lang="uk-UA" dirty="0" err="1" smtClean="0"/>
              <a:t>резидентно</a:t>
            </a:r>
            <a:r>
              <a:rPr lang="uk-UA" dirty="0" smtClean="0"/>
              <a:t> в ОП перевіряють усі об</a:t>
            </a:r>
            <a:r>
              <a:rPr lang="en-US" dirty="0" smtClean="0"/>
              <a:t>’</a:t>
            </a:r>
            <a:r>
              <a:rPr lang="uk-UA" dirty="0" err="1" smtClean="0"/>
              <a:t>єкти</a:t>
            </a:r>
            <a:r>
              <a:rPr lang="uk-UA" dirty="0" smtClean="0"/>
              <a:t> до яких звертається користувач.</a:t>
            </a:r>
          </a:p>
          <a:p>
            <a:r>
              <a:rPr lang="uk-UA" dirty="0" smtClean="0"/>
              <a:t>Проводять </a:t>
            </a:r>
            <a:r>
              <a:rPr lang="uk-UA" dirty="0" err="1" smtClean="0"/>
              <a:t>еврістичний</a:t>
            </a:r>
            <a:r>
              <a:rPr lang="uk-UA" dirty="0" smtClean="0"/>
              <a:t> аналіз.</a:t>
            </a:r>
          </a:p>
          <a:p>
            <a:r>
              <a:rPr lang="uk-UA" dirty="0" smtClean="0"/>
              <a:t>Перевіряють електронну пошту.</a:t>
            </a:r>
          </a:p>
          <a:p>
            <a:r>
              <a:rPr lang="uk-UA" dirty="0" smtClean="0"/>
              <a:t>Шукають віруси в архівах.</a:t>
            </a:r>
          </a:p>
          <a:p>
            <a:r>
              <a:rPr lang="uk-UA" dirty="0" smtClean="0"/>
              <a:t>Лікують заражені файли,системні області.</a:t>
            </a:r>
          </a:p>
          <a:p>
            <a:r>
              <a:rPr lang="uk-UA" dirty="0" err="1" smtClean="0"/>
              <a:t>Створють</a:t>
            </a:r>
            <a:r>
              <a:rPr lang="uk-UA" dirty="0" smtClean="0"/>
              <a:t> карантинну зону для підозрілих об</a:t>
            </a:r>
            <a:r>
              <a:rPr lang="en-US" dirty="0" smtClean="0"/>
              <a:t>’</a:t>
            </a:r>
            <a:r>
              <a:rPr lang="uk-UA" dirty="0" err="1" smtClean="0"/>
              <a:t>єктів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Блокують несанкціоновані користувачем дії.</a:t>
            </a:r>
            <a:endParaRPr lang="ru-RU" dirty="0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6660232" y="5661248"/>
            <a:ext cx="115212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</TotalTime>
  <Words>76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Поток</vt:lpstr>
      <vt:lpstr>Антивірусні програми</vt:lpstr>
      <vt:lpstr>Слайд 2</vt:lpstr>
      <vt:lpstr>Класифікація антивірусних програм</vt:lpstr>
      <vt:lpstr>Функції комплексних антивірусних програм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Антивірусні програми</dc:title>
  <dc:creator>Teacher</dc:creator>
  <cp:lastModifiedBy>Teacher</cp:lastModifiedBy>
  <cp:revision>3</cp:revision>
  <dcterms:created xsi:type="dcterms:W3CDTF">2013-10-08T09:20:37Z</dcterms:created>
  <dcterms:modified xsi:type="dcterms:W3CDTF">2013-10-08T09:45:27Z</dcterms:modified>
</cp:coreProperties>
</file>