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509E5-FDE1-412B-838B-BCD46DC474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CB5836B-D62A-4354-BEB5-9203A7C10964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Детектори</a:t>
          </a:r>
          <a:r>
            <a:rPr lang="uk-UA" dirty="0" smtClean="0"/>
            <a:t>	</a:t>
          </a:r>
          <a:endParaRPr lang="uk-UA" dirty="0"/>
        </a:p>
      </dgm:t>
    </dgm:pt>
    <dgm:pt modelId="{02449464-9A38-4DC3-8D9A-89E8FF31EF50}" type="parTrans" cxnId="{476EC293-F154-4FD2-9212-6A161F42A4A2}">
      <dgm:prSet/>
      <dgm:spPr/>
      <dgm:t>
        <a:bodyPr/>
        <a:lstStyle/>
        <a:p>
          <a:endParaRPr lang="uk-UA"/>
        </a:p>
      </dgm:t>
    </dgm:pt>
    <dgm:pt modelId="{ABD113E8-CA74-43CC-AF2D-9853A80BB7A7}" type="sibTrans" cxnId="{476EC293-F154-4FD2-9212-6A161F42A4A2}">
      <dgm:prSet/>
      <dgm:spPr/>
      <dgm:t>
        <a:bodyPr/>
        <a:lstStyle/>
        <a:p>
          <a:endParaRPr lang="uk-UA"/>
        </a:p>
      </dgm:t>
    </dgm:pt>
    <dgm:pt modelId="{564C3067-9122-4591-83ED-6DBDC88047A3}">
      <dgm:prSet phldrT="[Текст]"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Сканери</a:t>
          </a:r>
          <a:r>
            <a:rPr lang="uk-UA" dirty="0" smtClean="0"/>
            <a:t> </a:t>
          </a:r>
          <a:endParaRPr lang="uk-UA" dirty="0"/>
        </a:p>
      </dgm:t>
    </dgm:pt>
    <dgm:pt modelId="{2E493DB5-9ED8-4279-ACB1-8DEA154BE6CB}" type="parTrans" cxnId="{95443FA9-EF2C-4EE7-A02C-49F6EBF1989E}">
      <dgm:prSet/>
      <dgm:spPr/>
      <dgm:t>
        <a:bodyPr/>
        <a:lstStyle/>
        <a:p>
          <a:endParaRPr lang="uk-UA"/>
        </a:p>
      </dgm:t>
    </dgm:pt>
    <dgm:pt modelId="{DDB4EB78-8E02-4C31-BED2-03519984CDC8}" type="sibTrans" cxnId="{95443FA9-EF2C-4EE7-A02C-49F6EBF1989E}">
      <dgm:prSet/>
      <dgm:spPr/>
      <dgm:t>
        <a:bodyPr/>
        <a:lstStyle/>
        <a:p>
          <a:endParaRPr lang="uk-UA"/>
        </a:p>
      </dgm:t>
    </dgm:pt>
    <dgm:pt modelId="{77DF644A-BAED-454A-9930-82B9B1999343}">
      <dgm:prSet phldrT="[Текст]"/>
      <dgm:spPr/>
      <dgm:t>
        <a:bodyPr/>
        <a:lstStyle/>
        <a:p>
          <a:r>
            <a:rPr lang="uk-UA" b="1" dirty="0" err="1" smtClean="0">
              <a:solidFill>
                <a:srgbClr val="FF0000"/>
              </a:solidFill>
            </a:rPr>
            <a:t>Блокувальники</a:t>
          </a:r>
          <a:endParaRPr lang="uk-UA" b="1" dirty="0">
            <a:solidFill>
              <a:srgbClr val="FF0000"/>
            </a:solidFill>
          </a:endParaRPr>
        </a:p>
      </dgm:t>
    </dgm:pt>
    <dgm:pt modelId="{CCCF742D-2FDF-4CE9-B212-7CAAEE25B0C8}" type="parTrans" cxnId="{3CB0DF03-9B2B-4123-9D3B-57121F80DB05}">
      <dgm:prSet/>
      <dgm:spPr/>
      <dgm:t>
        <a:bodyPr/>
        <a:lstStyle/>
        <a:p>
          <a:endParaRPr lang="uk-UA"/>
        </a:p>
      </dgm:t>
    </dgm:pt>
    <dgm:pt modelId="{1D443CAB-5E17-4B67-B0E6-E897263CE7D9}" type="sibTrans" cxnId="{3CB0DF03-9B2B-4123-9D3B-57121F80DB05}">
      <dgm:prSet/>
      <dgm:spPr/>
      <dgm:t>
        <a:bodyPr/>
        <a:lstStyle/>
        <a:p>
          <a:endParaRPr lang="uk-UA"/>
        </a:p>
      </dgm:t>
    </dgm:pt>
    <dgm:pt modelId="{C4F0AC27-C833-441B-8E6B-59A572D75260}">
      <dgm:prSet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Ревізори</a:t>
          </a:r>
          <a:endParaRPr lang="uk-UA" b="1" dirty="0">
            <a:solidFill>
              <a:srgbClr val="FF0000"/>
            </a:solidFill>
          </a:endParaRPr>
        </a:p>
      </dgm:t>
    </dgm:pt>
    <dgm:pt modelId="{AACAFBD2-24C1-4BEE-8881-3E8F68455892}" type="parTrans" cxnId="{CD6435AD-0762-4F19-B3F0-7C3CBC66D30D}">
      <dgm:prSet/>
      <dgm:spPr/>
      <dgm:t>
        <a:bodyPr/>
        <a:lstStyle/>
        <a:p>
          <a:endParaRPr lang="uk-UA"/>
        </a:p>
      </dgm:t>
    </dgm:pt>
    <dgm:pt modelId="{A32035BC-3680-4AA6-B113-02510A6A79C6}" type="sibTrans" cxnId="{CD6435AD-0762-4F19-B3F0-7C3CBC66D30D}">
      <dgm:prSet/>
      <dgm:spPr/>
      <dgm:t>
        <a:bodyPr/>
        <a:lstStyle/>
        <a:p>
          <a:endParaRPr lang="uk-UA"/>
        </a:p>
      </dgm:t>
    </dgm:pt>
    <dgm:pt modelId="{0222DAF7-0DCC-43B9-8431-B0FECEFDFD5C}">
      <dgm:prSet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Лікарі</a:t>
          </a:r>
          <a:endParaRPr lang="uk-UA" b="1" dirty="0">
            <a:solidFill>
              <a:srgbClr val="FF0000"/>
            </a:solidFill>
          </a:endParaRPr>
        </a:p>
      </dgm:t>
    </dgm:pt>
    <dgm:pt modelId="{D1EBA0EE-7FF3-436B-86D5-FBA68F77916C}" type="parTrans" cxnId="{B5A37A41-2FEA-41B2-8835-B4CA452B9EEF}">
      <dgm:prSet/>
      <dgm:spPr/>
      <dgm:t>
        <a:bodyPr/>
        <a:lstStyle/>
        <a:p>
          <a:endParaRPr lang="uk-UA"/>
        </a:p>
      </dgm:t>
    </dgm:pt>
    <dgm:pt modelId="{3773B8CB-3471-46CA-99D4-D41D659B339E}" type="sibTrans" cxnId="{B5A37A41-2FEA-41B2-8835-B4CA452B9EEF}">
      <dgm:prSet/>
      <dgm:spPr/>
      <dgm:t>
        <a:bodyPr/>
        <a:lstStyle/>
        <a:p>
          <a:endParaRPr lang="uk-UA"/>
        </a:p>
      </dgm:t>
    </dgm:pt>
    <dgm:pt modelId="{D73D598F-49A6-47C6-95CB-4869101B60ED}">
      <dgm:prSet/>
      <dgm:spPr/>
      <dgm:t>
        <a:bodyPr/>
        <a:lstStyle/>
        <a:p>
          <a:r>
            <a:rPr lang="uk-UA" b="1" dirty="0" smtClean="0">
              <a:solidFill>
                <a:srgbClr val="FF0000"/>
              </a:solidFill>
            </a:rPr>
            <a:t>Монітори</a:t>
          </a:r>
          <a:endParaRPr lang="uk-UA" b="1" dirty="0">
            <a:solidFill>
              <a:srgbClr val="FF0000"/>
            </a:solidFill>
          </a:endParaRPr>
        </a:p>
      </dgm:t>
    </dgm:pt>
    <dgm:pt modelId="{36F023CD-9D1B-4403-AC22-9940AED750BE}" type="parTrans" cxnId="{490B7188-859F-4805-9AD3-7BFAD190E4E5}">
      <dgm:prSet/>
      <dgm:spPr/>
      <dgm:t>
        <a:bodyPr/>
        <a:lstStyle/>
        <a:p>
          <a:endParaRPr lang="uk-UA"/>
        </a:p>
      </dgm:t>
    </dgm:pt>
    <dgm:pt modelId="{98F189AF-CA84-43A7-9C3C-C2F4CF8FBD26}" type="sibTrans" cxnId="{490B7188-859F-4805-9AD3-7BFAD190E4E5}">
      <dgm:prSet/>
      <dgm:spPr/>
      <dgm:t>
        <a:bodyPr/>
        <a:lstStyle/>
        <a:p>
          <a:endParaRPr lang="uk-UA"/>
        </a:p>
      </dgm:t>
    </dgm:pt>
    <dgm:pt modelId="{101CB18C-0A7E-46E9-B264-0788FD0BE062}" type="pres">
      <dgm:prSet presAssocID="{AF5509E5-FDE1-412B-838B-BCD46DC4741F}" presName="linear" presStyleCnt="0">
        <dgm:presLayoutVars>
          <dgm:dir/>
          <dgm:animLvl val="lvl"/>
          <dgm:resizeHandles val="exact"/>
        </dgm:presLayoutVars>
      </dgm:prSet>
      <dgm:spPr/>
    </dgm:pt>
    <dgm:pt modelId="{1940338F-4AF4-41B7-8F30-3C1AA0CD5A9A}" type="pres">
      <dgm:prSet presAssocID="{CCB5836B-D62A-4354-BEB5-9203A7C10964}" presName="parentLin" presStyleCnt="0"/>
      <dgm:spPr/>
    </dgm:pt>
    <dgm:pt modelId="{CDD48BA1-571C-4D7E-8DC2-335A1F903C9B}" type="pres">
      <dgm:prSet presAssocID="{CCB5836B-D62A-4354-BEB5-9203A7C10964}" presName="parentLeftMargin" presStyleLbl="node1" presStyleIdx="0" presStyleCnt="6"/>
      <dgm:spPr/>
    </dgm:pt>
    <dgm:pt modelId="{A13871FE-396C-41D6-9162-EB8F54182310}" type="pres">
      <dgm:prSet presAssocID="{CCB5836B-D62A-4354-BEB5-9203A7C1096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7D1FD9E-ED2F-4B0E-8181-5BF14B7C4D2A}" type="pres">
      <dgm:prSet presAssocID="{CCB5836B-D62A-4354-BEB5-9203A7C10964}" presName="negativeSpace" presStyleCnt="0"/>
      <dgm:spPr/>
    </dgm:pt>
    <dgm:pt modelId="{6250F134-6FE1-4C57-BCB6-9F46B5B92CC5}" type="pres">
      <dgm:prSet presAssocID="{CCB5836B-D62A-4354-BEB5-9203A7C10964}" presName="childText" presStyleLbl="conFgAcc1" presStyleIdx="0" presStyleCnt="6">
        <dgm:presLayoutVars>
          <dgm:bulletEnabled val="1"/>
        </dgm:presLayoutVars>
      </dgm:prSet>
      <dgm:spPr/>
    </dgm:pt>
    <dgm:pt modelId="{19B72B2B-FA54-4E03-9897-2E59125B4167}" type="pres">
      <dgm:prSet presAssocID="{ABD113E8-CA74-43CC-AF2D-9853A80BB7A7}" presName="spaceBetweenRectangles" presStyleCnt="0"/>
      <dgm:spPr/>
    </dgm:pt>
    <dgm:pt modelId="{7D66694C-370C-4F6F-BEDC-297367C4CD6D}" type="pres">
      <dgm:prSet presAssocID="{C4F0AC27-C833-441B-8E6B-59A572D75260}" presName="parentLin" presStyleCnt="0"/>
      <dgm:spPr/>
    </dgm:pt>
    <dgm:pt modelId="{20B8D05F-3111-4934-9C8C-32E11E94CE20}" type="pres">
      <dgm:prSet presAssocID="{C4F0AC27-C833-441B-8E6B-59A572D75260}" presName="parentLeftMargin" presStyleLbl="node1" presStyleIdx="0" presStyleCnt="6"/>
      <dgm:spPr/>
    </dgm:pt>
    <dgm:pt modelId="{802FFC2F-A835-4824-B598-A478308B8850}" type="pres">
      <dgm:prSet presAssocID="{C4F0AC27-C833-441B-8E6B-59A572D75260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15116C-78E9-4AA5-AB74-4325EAE2DCEB}" type="pres">
      <dgm:prSet presAssocID="{C4F0AC27-C833-441B-8E6B-59A572D75260}" presName="negativeSpace" presStyleCnt="0"/>
      <dgm:spPr/>
    </dgm:pt>
    <dgm:pt modelId="{B2AB9935-D825-473E-820B-10601801D545}" type="pres">
      <dgm:prSet presAssocID="{C4F0AC27-C833-441B-8E6B-59A572D75260}" presName="childText" presStyleLbl="conFgAcc1" presStyleIdx="1" presStyleCnt="6">
        <dgm:presLayoutVars>
          <dgm:bulletEnabled val="1"/>
        </dgm:presLayoutVars>
      </dgm:prSet>
      <dgm:spPr/>
    </dgm:pt>
    <dgm:pt modelId="{6F3BA635-D417-4EED-A776-87984EAC0A18}" type="pres">
      <dgm:prSet presAssocID="{A32035BC-3680-4AA6-B113-02510A6A79C6}" presName="spaceBetweenRectangles" presStyleCnt="0"/>
      <dgm:spPr/>
    </dgm:pt>
    <dgm:pt modelId="{1AC3FA8E-F59F-4978-8810-21807457C928}" type="pres">
      <dgm:prSet presAssocID="{0222DAF7-0DCC-43B9-8431-B0FECEFDFD5C}" presName="parentLin" presStyleCnt="0"/>
      <dgm:spPr/>
    </dgm:pt>
    <dgm:pt modelId="{C8014AC5-A752-4710-A31B-91A042A7B9DF}" type="pres">
      <dgm:prSet presAssocID="{0222DAF7-0DCC-43B9-8431-B0FECEFDFD5C}" presName="parentLeftMargin" presStyleLbl="node1" presStyleIdx="1" presStyleCnt="6"/>
      <dgm:spPr/>
    </dgm:pt>
    <dgm:pt modelId="{A1D605B6-D22C-4D9B-82D3-3F98F6D79D56}" type="pres">
      <dgm:prSet presAssocID="{0222DAF7-0DCC-43B9-8431-B0FECEFDFD5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2D29B40-B80C-489D-9FB3-0D50B0A8430D}" type="pres">
      <dgm:prSet presAssocID="{0222DAF7-0DCC-43B9-8431-B0FECEFDFD5C}" presName="negativeSpace" presStyleCnt="0"/>
      <dgm:spPr/>
    </dgm:pt>
    <dgm:pt modelId="{37B7EF54-61F4-457E-B6F9-3B915D6C996F}" type="pres">
      <dgm:prSet presAssocID="{0222DAF7-0DCC-43B9-8431-B0FECEFDFD5C}" presName="childText" presStyleLbl="conFgAcc1" presStyleIdx="2" presStyleCnt="6">
        <dgm:presLayoutVars>
          <dgm:bulletEnabled val="1"/>
        </dgm:presLayoutVars>
      </dgm:prSet>
      <dgm:spPr/>
    </dgm:pt>
    <dgm:pt modelId="{4E427B9E-CDED-4363-8B62-5E7F0EB0F4D4}" type="pres">
      <dgm:prSet presAssocID="{3773B8CB-3471-46CA-99D4-D41D659B339E}" presName="spaceBetweenRectangles" presStyleCnt="0"/>
      <dgm:spPr/>
    </dgm:pt>
    <dgm:pt modelId="{18929EE3-9772-4D09-A29E-E7858C31FBD5}" type="pres">
      <dgm:prSet presAssocID="{D73D598F-49A6-47C6-95CB-4869101B60ED}" presName="parentLin" presStyleCnt="0"/>
      <dgm:spPr/>
    </dgm:pt>
    <dgm:pt modelId="{5B848BCD-8D02-43C7-8C77-219AFD871B73}" type="pres">
      <dgm:prSet presAssocID="{D73D598F-49A6-47C6-95CB-4869101B60ED}" presName="parentLeftMargin" presStyleLbl="node1" presStyleIdx="2" presStyleCnt="6"/>
      <dgm:spPr/>
    </dgm:pt>
    <dgm:pt modelId="{D033EA6A-A974-4957-85BA-A6CF3893C723}" type="pres">
      <dgm:prSet presAssocID="{D73D598F-49A6-47C6-95CB-4869101B60E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DBDD91F-7920-4B13-AC2E-BDDFEAD7B1CB}" type="pres">
      <dgm:prSet presAssocID="{D73D598F-49A6-47C6-95CB-4869101B60ED}" presName="negativeSpace" presStyleCnt="0"/>
      <dgm:spPr/>
    </dgm:pt>
    <dgm:pt modelId="{C229A876-43B6-48F4-91BF-134BEB9E9713}" type="pres">
      <dgm:prSet presAssocID="{D73D598F-49A6-47C6-95CB-4869101B60ED}" presName="childText" presStyleLbl="conFgAcc1" presStyleIdx="3" presStyleCnt="6">
        <dgm:presLayoutVars>
          <dgm:bulletEnabled val="1"/>
        </dgm:presLayoutVars>
      </dgm:prSet>
      <dgm:spPr/>
    </dgm:pt>
    <dgm:pt modelId="{23132A57-35CC-4587-AA33-A54A984A7BB3}" type="pres">
      <dgm:prSet presAssocID="{98F189AF-CA84-43A7-9C3C-C2F4CF8FBD26}" presName="spaceBetweenRectangles" presStyleCnt="0"/>
      <dgm:spPr/>
    </dgm:pt>
    <dgm:pt modelId="{4DF519A9-4876-44FF-9BF7-BB7D7E4E02BA}" type="pres">
      <dgm:prSet presAssocID="{564C3067-9122-4591-83ED-6DBDC88047A3}" presName="parentLin" presStyleCnt="0"/>
      <dgm:spPr/>
    </dgm:pt>
    <dgm:pt modelId="{8D6D38ED-043C-4F6B-92DA-785315452FD6}" type="pres">
      <dgm:prSet presAssocID="{564C3067-9122-4591-83ED-6DBDC88047A3}" presName="parentLeftMargin" presStyleLbl="node1" presStyleIdx="3" presStyleCnt="6"/>
      <dgm:spPr/>
    </dgm:pt>
    <dgm:pt modelId="{60459C95-5D8B-4211-B558-BFB4BDD056D5}" type="pres">
      <dgm:prSet presAssocID="{564C3067-9122-4591-83ED-6DBDC88047A3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0D71B2F-A65B-4E41-AC74-2694649FDAB3}" type="pres">
      <dgm:prSet presAssocID="{564C3067-9122-4591-83ED-6DBDC88047A3}" presName="negativeSpace" presStyleCnt="0"/>
      <dgm:spPr/>
    </dgm:pt>
    <dgm:pt modelId="{C886C922-2909-48DE-BD03-F65464A52A82}" type="pres">
      <dgm:prSet presAssocID="{564C3067-9122-4591-83ED-6DBDC88047A3}" presName="childText" presStyleLbl="conFgAcc1" presStyleIdx="4" presStyleCnt="6">
        <dgm:presLayoutVars>
          <dgm:bulletEnabled val="1"/>
        </dgm:presLayoutVars>
      </dgm:prSet>
      <dgm:spPr/>
    </dgm:pt>
    <dgm:pt modelId="{0F0103A5-C70D-4FEF-97A4-17B69C9EC48B}" type="pres">
      <dgm:prSet presAssocID="{DDB4EB78-8E02-4C31-BED2-03519984CDC8}" presName="spaceBetweenRectangles" presStyleCnt="0"/>
      <dgm:spPr/>
    </dgm:pt>
    <dgm:pt modelId="{E46377CF-6B19-4603-AA9B-E47A47040CD4}" type="pres">
      <dgm:prSet presAssocID="{77DF644A-BAED-454A-9930-82B9B1999343}" presName="parentLin" presStyleCnt="0"/>
      <dgm:spPr/>
    </dgm:pt>
    <dgm:pt modelId="{463604CA-7A0C-4C83-9E87-806B902BAF70}" type="pres">
      <dgm:prSet presAssocID="{77DF644A-BAED-454A-9930-82B9B1999343}" presName="parentLeftMargin" presStyleLbl="node1" presStyleIdx="4" presStyleCnt="6"/>
      <dgm:spPr/>
    </dgm:pt>
    <dgm:pt modelId="{B79B8E76-5FAB-4C4C-A419-181399EC4F90}" type="pres">
      <dgm:prSet presAssocID="{77DF644A-BAED-454A-9930-82B9B199934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F0BFF6C5-4C6C-4D58-AF38-45401C4BD2D3}" type="pres">
      <dgm:prSet presAssocID="{77DF644A-BAED-454A-9930-82B9B1999343}" presName="negativeSpace" presStyleCnt="0"/>
      <dgm:spPr/>
    </dgm:pt>
    <dgm:pt modelId="{EF855307-AA45-40B6-B259-2033F7D3280F}" type="pres">
      <dgm:prSet presAssocID="{77DF644A-BAED-454A-9930-82B9B199934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6E386DC-BB2C-40F3-86DF-133BE18050E1}" type="presOf" srcId="{AF5509E5-FDE1-412B-838B-BCD46DC4741F}" destId="{101CB18C-0A7E-46E9-B264-0788FD0BE062}" srcOrd="0" destOrd="0" presId="urn:microsoft.com/office/officeart/2005/8/layout/list1"/>
    <dgm:cxn modelId="{476EC293-F154-4FD2-9212-6A161F42A4A2}" srcId="{AF5509E5-FDE1-412B-838B-BCD46DC4741F}" destId="{CCB5836B-D62A-4354-BEB5-9203A7C10964}" srcOrd="0" destOrd="0" parTransId="{02449464-9A38-4DC3-8D9A-89E8FF31EF50}" sibTransId="{ABD113E8-CA74-43CC-AF2D-9853A80BB7A7}"/>
    <dgm:cxn modelId="{FFFEE848-8316-45CE-A97D-0B1B1D2F9434}" type="presOf" srcId="{564C3067-9122-4591-83ED-6DBDC88047A3}" destId="{60459C95-5D8B-4211-B558-BFB4BDD056D5}" srcOrd="1" destOrd="0" presId="urn:microsoft.com/office/officeart/2005/8/layout/list1"/>
    <dgm:cxn modelId="{77E0C7CE-CCF5-468D-B1A4-8927BD677BA9}" type="presOf" srcId="{D73D598F-49A6-47C6-95CB-4869101B60ED}" destId="{D033EA6A-A974-4957-85BA-A6CF3893C723}" srcOrd="1" destOrd="0" presId="urn:microsoft.com/office/officeart/2005/8/layout/list1"/>
    <dgm:cxn modelId="{78E2C83C-990C-41AD-BEAE-8322A2CD7A7E}" type="presOf" srcId="{0222DAF7-0DCC-43B9-8431-B0FECEFDFD5C}" destId="{A1D605B6-D22C-4D9B-82D3-3F98F6D79D56}" srcOrd="1" destOrd="0" presId="urn:microsoft.com/office/officeart/2005/8/layout/list1"/>
    <dgm:cxn modelId="{7A3C5884-6FC3-4541-92F7-9D9A77C8AB42}" type="presOf" srcId="{77DF644A-BAED-454A-9930-82B9B1999343}" destId="{463604CA-7A0C-4C83-9E87-806B902BAF70}" srcOrd="0" destOrd="0" presId="urn:microsoft.com/office/officeart/2005/8/layout/list1"/>
    <dgm:cxn modelId="{D22E4F43-F583-41BF-98A7-1E719C8F4C62}" type="presOf" srcId="{D73D598F-49A6-47C6-95CB-4869101B60ED}" destId="{5B848BCD-8D02-43C7-8C77-219AFD871B73}" srcOrd="0" destOrd="0" presId="urn:microsoft.com/office/officeart/2005/8/layout/list1"/>
    <dgm:cxn modelId="{E01F16AC-A190-47B7-85CA-0A9596FEC762}" type="presOf" srcId="{77DF644A-BAED-454A-9930-82B9B1999343}" destId="{B79B8E76-5FAB-4C4C-A419-181399EC4F90}" srcOrd="1" destOrd="0" presId="urn:microsoft.com/office/officeart/2005/8/layout/list1"/>
    <dgm:cxn modelId="{3CB0DF03-9B2B-4123-9D3B-57121F80DB05}" srcId="{AF5509E5-FDE1-412B-838B-BCD46DC4741F}" destId="{77DF644A-BAED-454A-9930-82B9B1999343}" srcOrd="5" destOrd="0" parTransId="{CCCF742D-2FDF-4CE9-B212-7CAAEE25B0C8}" sibTransId="{1D443CAB-5E17-4B67-B0E6-E897263CE7D9}"/>
    <dgm:cxn modelId="{CD6435AD-0762-4F19-B3F0-7C3CBC66D30D}" srcId="{AF5509E5-FDE1-412B-838B-BCD46DC4741F}" destId="{C4F0AC27-C833-441B-8E6B-59A572D75260}" srcOrd="1" destOrd="0" parTransId="{AACAFBD2-24C1-4BEE-8881-3E8F68455892}" sibTransId="{A32035BC-3680-4AA6-B113-02510A6A79C6}"/>
    <dgm:cxn modelId="{490B7188-859F-4805-9AD3-7BFAD190E4E5}" srcId="{AF5509E5-FDE1-412B-838B-BCD46DC4741F}" destId="{D73D598F-49A6-47C6-95CB-4869101B60ED}" srcOrd="3" destOrd="0" parTransId="{36F023CD-9D1B-4403-AC22-9940AED750BE}" sibTransId="{98F189AF-CA84-43A7-9C3C-C2F4CF8FBD26}"/>
    <dgm:cxn modelId="{C0E4F8DF-25C5-406A-8F7B-9F05D26BB89F}" type="presOf" srcId="{CCB5836B-D62A-4354-BEB5-9203A7C10964}" destId="{A13871FE-396C-41D6-9162-EB8F54182310}" srcOrd="1" destOrd="0" presId="urn:microsoft.com/office/officeart/2005/8/layout/list1"/>
    <dgm:cxn modelId="{95443FA9-EF2C-4EE7-A02C-49F6EBF1989E}" srcId="{AF5509E5-FDE1-412B-838B-BCD46DC4741F}" destId="{564C3067-9122-4591-83ED-6DBDC88047A3}" srcOrd="4" destOrd="0" parTransId="{2E493DB5-9ED8-4279-ACB1-8DEA154BE6CB}" sibTransId="{DDB4EB78-8E02-4C31-BED2-03519984CDC8}"/>
    <dgm:cxn modelId="{E82D0D5C-2834-4DD5-A639-6356156B4F05}" type="presOf" srcId="{C4F0AC27-C833-441B-8E6B-59A572D75260}" destId="{802FFC2F-A835-4824-B598-A478308B8850}" srcOrd="1" destOrd="0" presId="urn:microsoft.com/office/officeart/2005/8/layout/list1"/>
    <dgm:cxn modelId="{0FA99311-087F-4F7D-9A50-11E58AE84D0A}" type="presOf" srcId="{564C3067-9122-4591-83ED-6DBDC88047A3}" destId="{8D6D38ED-043C-4F6B-92DA-785315452FD6}" srcOrd="0" destOrd="0" presId="urn:microsoft.com/office/officeart/2005/8/layout/list1"/>
    <dgm:cxn modelId="{DD774E94-41FB-4AAF-8A41-F3B9C310EA1C}" type="presOf" srcId="{CCB5836B-D62A-4354-BEB5-9203A7C10964}" destId="{CDD48BA1-571C-4D7E-8DC2-335A1F903C9B}" srcOrd="0" destOrd="0" presId="urn:microsoft.com/office/officeart/2005/8/layout/list1"/>
    <dgm:cxn modelId="{C6E84A91-8FD1-4242-BF21-E78708CB17D9}" type="presOf" srcId="{0222DAF7-0DCC-43B9-8431-B0FECEFDFD5C}" destId="{C8014AC5-A752-4710-A31B-91A042A7B9DF}" srcOrd="0" destOrd="0" presId="urn:microsoft.com/office/officeart/2005/8/layout/list1"/>
    <dgm:cxn modelId="{B5A37A41-2FEA-41B2-8835-B4CA452B9EEF}" srcId="{AF5509E5-FDE1-412B-838B-BCD46DC4741F}" destId="{0222DAF7-0DCC-43B9-8431-B0FECEFDFD5C}" srcOrd="2" destOrd="0" parTransId="{D1EBA0EE-7FF3-436B-86D5-FBA68F77916C}" sibTransId="{3773B8CB-3471-46CA-99D4-D41D659B339E}"/>
    <dgm:cxn modelId="{B9EA1261-79AB-4942-9249-88D21886BD99}" type="presOf" srcId="{C4F0AC27-C833-441B-8E6B-59A572D75260}" destId="{20B8D05F-3111-4934-9C8C-32E11E94CE20}" srcOrd="0" destOrd="0" presId="urn:microsoft.com/office/officeart/2005/8/layout/list1"/>
    <dgm:cxn modelId="{A9B36D53-8F4D-4A12-81AE-D8AF694CB375}" type="presParOf" srcId="{101CB18C-0A7E-46E9-B264-0788FD0BE062}" destId="{1940338F-4AF4-41B7-8F30-3C1AA0CD5A9A}" srcOrd="0" destOrd="0" presId="urn:microsoft.com/office/officeart/2005/8/layout/list1"/>
    <dgm:cxn modelId="{2DE566E6-FAAB-435C-8324-04BDF2028496}" type="presParOf" srcId="{1940338F-4AF4-41B7-8F30-3C1AA0CD5A9A}" destId="{CDD48BA1-571C-4D7E-8DC2-335A1F903C9B}" srcOrd="0" destOrd="0" presId="urn:microsoft.com/office/officeart/2005/8/layout/list1"/>
    <dgm:cxn modelId="{02C1361E-01A2-47F5-BFDC-A17C5902132B}" type="presParOf" srcId="{1940338F-4AF4-41B7-8F30-3C1AA0CD5A9A}" destId="{A13871FE-396C-41D6-9162-EB8F54182310}" srcOrd="1" destOrd="0" presId="urn:microsoft.com/office/officeart/2005/8/layout/list1"/>
    <dgm:cxn modelId="{C860318E-176C-4C9F-A22F-963FE87B54B9}" type="presParOf" srcId="{101CB18C-0A7E-46E9-B264-0788FD0BE062}" destId="{47D1FD9E-ED2F-4B0E-8181-5BF14B7C4D2A}" srcOrd="1" destOrd="0" presId="urn:microsoft.com/office/officeart/2005/8/layout/list1"/>
    <dgm:cxn modelId="{64E6B99C-7232-4926-8620-657328E95AED}" type="presParOf" srcId="{101CB18C-0A7E-46E9-B264-0788FD0BE062}" destId="{6250F134-6FE1-4C57-BCB6-9F46B5B92CC5}" srcOrd="2" destOrd="0" presId="urn:microsoft.com/office/officeart/2005/8/layout/list1"/>
    <dgm:cxn modelId="{371DF63E-C5A1-4C7D-89BF-FD6D27A62F98}" type="presParOf" srcId="{101CB18C-0A7E-46E9-B264-0788FD0BE062}" destId="{19B72B2B-FA54-4E03-9897-2E59125B4167}" srcOrd="3" destOrd="0" presId="urn:microsoft.com/office/officeart/2005/8/layout/list1"/>
    <dgm:cxn modelId="{9C221C3D-239E-4061-8B2D-19F8F93DF4BE}" type="presParOf" srcId="{101CB18C-0A7E-46E9-B264-0788FD0BE062}" destId="{7D66694C-370C-4F6F-BEDC-297367C4CD6D}" srcOrd="4" destOrd="0" presId="urn:microsoft.com/office/officeart/2005/8/layout/list1"/>
    <dgm:cxn modelId="{08982FC6-8D69-4E67-82BB-3A7895A67F4B}" type="presParOf" srcId="{7D66694C-370C-4F6F-BEDC-297367C4CD6D}" destId="{20B8D05F-3111-4934-9C8C-32E11E94CE20}" srcOrd="0" destOrd="0" presId="urn:microsoft.com/office/officeart/2005/8/layout/list1"/>
    <dgm:cxn modelId="{3C28E484-1CE1-4BB1-AB93-893CE8DF73AF}" type="presParOf" srcId="{7D66694C-370C-4F6F-BEDC-297367C4CD6D}" destId="{802FFC2F-A835-4824-B598-A478308B8850}" srcOrd="1" destOrd="0" presId="urn:microsoft.com/office/officeart/2005/8/layout/list1"/>
    <dgm:cxn modelId="{B2ADBE61-628C-4E79-A0C6-FDDA75993CCB}" type="presParOf" srcId="{101CB18C-0A7E-46E9-B264-0788FD0BE062}" destId="{4E15116C-78E9-4AA5-AB74-4325EAE2DCEB}" srcOrd="5" destOrd="0" presId="urn:microsoft.com/office/officeart/2005/8/layout/list1"/>
    <dgm:cxn modelId="{D528376C-7841-4246-ADD2-4A62638EDEE2}" type="presParOf" srcId="{101CB18C-0A7E-46E9-B264-0788FD0BE062}" destId="{B2AB9935-D825-473E-820B-10601801D545}" srcOrd="6" destOrd="0" presId="urn:microsoft.com/office/officeart/2005/8/layout/list1"/>
    <dgm:cxn modelId="{4CB91DBC-5FD2-4178-B8C5-3E44DD6B89F1}" type="presParOf" srcId="{101CB18C-0A7E-46E9-B264-0788FD0BE062}" destId="{6F3BA635-D417-4EED-A776-87984EAC0A18}" srcOrd="7" destOrd="0" presId="urn:microsoft.com/office/officeart/2005/8/layout/list1"/>
    <dgm:cxn modelId="{03251B80-C882-4D38-A794-C9E6F0F38F95}" type="presParOf" srcId="{101CB18C-0A7E-46E9-B264-0788FD0BE062}" destId="{1AC3FA8E-F59F-4978-8810-21807457C928}" srcOrd="8" destOrd="0" presId="urn:microsoft.com/office/officeart/2005/8/layout/list1"/>
    <dgm:cxn modelId="{53606349-071E-4B10-9795-E35849C5E9B2}" type="presParOf" srcId="{1AC3FA8E-F59F-4978-8810-21807457C928}" destId="{C8014AC5-A752-4710-A31B-91A042A7B9DF}" srcOrd="0" destOrd="0" presId="urn:microsoft.com/office/officeart/2005/8/layout/list1"/>
    <dgm:cxn modelId="{71C7E9C1-9DD9-4B73-9048-1E3E05C71737}" type="presParOf" srcId="{1AC3FA8E-F59F-4978-8810-21807457C928}" destId="{A1D605B6-D22C-4D9B-82D3-3F98F6D79D56}" srcOrd="1" destOrd="0" presId="urn:microsoft.com/office/officeart/2005/8/layout/list1"/>
    <dgm:cxn modelId="{A285081A-134D-4D45-A7E6-3B8BE93F5413}" type="presParOf" srcId="{101CB18C-0A7E-46E9-B264-0788FD0BE062}" destId="{C2D29B40-B80C-489D-9FB3-0D50B0A8430D}" srcOrd="9" destOrd="0" presId="urn:microsoft.com/office/officeart/2005/8/layout/list1"/>
    <dgm:cxn modelId="{DD8A3ABB-882B-4A0A-951B-07688685C399}" type="presParOf" srcId="{101CB18C-0A7E-46E9-B264-0788FD0BE062}" destId="{37B7EF54-61F4-457E-B6F9-3B915D6C996F}" srcOrd="10" destOrd="0" presId="urn:microsoft.com/office/officeart/2005/8/layout/list1"/>
    <dgm:cxn modelId="{2B8D3921-F45D-428B-9D43-87DB62A35555}" type="presParOf" srcId="{101CB18C-0A7E-46E9-B264-0788FD0BE062}" destId="{4E427B9E-CDED-4363-8B62-5E7F0EB0F4D4}" srcOrd="11" destOrd="0" presId="urn:microsoft.com/office/officeart/2005/8/layout/list1"/>
    <dgm:cxn modelId="{E0490E00-72FB-4754-B0AD-0169F160FC85}" type="presParOf" srcId="{101CB18C-0A7E-46E9-B264-0788FD0BE062}" destId="{18929EE3-9772-4D09-A29E-E7858C31FBD5}" srcOrd="12" destOrd="0" presId="urn:microsoft.com/office/officeart/2005/8/layout/list1"/>
    <dgm:cxn modelId="{0F2B92C5-1B0F-40A5-878B-8555F97136CD}" type="presParOf" srcId="{18929EE3-9772-4D09-A29E-E7858C31FBD5}" destId="{5B848BCD-8D02-43C7-8C77-219AFD871B73}" srcOrd="0" destOrd="0" presId="urn:microsoft.com/office/officeart/2005/8/layout/list1"/>
    <dgm:cxn modelId="{0B11A5FE-40D9-41EF-A1F5-D1875251934C}" type="presParOf" srcId="{18929EE3-9772-4D09-A29E-E7858C31FBD5}" destId="{D033EA6A-A974-4957-85BA-A6CF3893C723}" srcOrd="1" destOrd="0" presId="urn:microsoft.com/office/officeart/2005/8/layout/list1"/>
    <dgm:cxn modelId="{7CC0BC79-151B-40BB-AF9E-961A22E86A77}" type="presParOf" srcId="{101CB18C-0A7E-46E9-B264-0788FD0BE062}" destId="{BDBDD91F-7920-4B13-AC2E-BDDFEAD7B1CB}" srcOrd="13" destOrd="0" presId="urn:microsoft.com/office/officeart/2005/8/layout/list1"/>
    <dgm:cxn modelId="{ADF07088-50B1-40BE-A78C-3E1DE1713BF0}" type="presParOf" srcId="{101CB18C-0A7E-46E9-B264-0788FD0BE062}" destId="{C229A876-43B6-48F4-91BF-134BEB9E9713}" srcOrd="14" destOrd="0" presId="urn:microsoft.com/office/officeart/2005/8/layout/list1"/>
    <dgm:cxn modelId="{22588944-1FBD-4519-AF92-F0A7732D40F6}" type="presParOf" srcId="{101CB18C-0A7E-46E9-B264-0788FD0BE062}" destId="{23132A57-35CC-4587-AA33-A54A984A7BB3}" srcOrd="15" destOrd="0" presId="urn:microsoft.com/office/officeart/2005/8/layout/list1"/>
    <dgm:cxn modelId="{53058FF6-79F8-499B-A0D1-30283F97059D}" type="presParOf" srcId="{101CB18C-0A7E-46E9-B264-0788FD0BE062}" destId="{4DF519A9-4876-44FF-9BF7-BB7D7E4E02BA}" srcOrd="16" destOrd="0" presId="urn:microsoft.com/office/officeart/2005/8/layout/list1"/>
    <dgm:cxn modelId="{19234DA8-8012-4E3A-B1B9-ECA827F9D623}" type="presParOf" srcId="{4DF519A9-4876-44FF-9BF7-BB7D7E4E02BA}" destId="{8D6D38ED-043C-4F6B-92DA-785315452FD6}" srcOrd="0" destOrd="0" presId="urn:microsoft.com/office/officeart/2005/8/layout/list1"/>
    <dgm:cxn modelId="{2FA3614E-F5D9-4E26-90EB-599B5B0C8846}" type="presParOf" srcId="{4DF519A9-4876-44FF-9BF7-BB7D7E4E02BA}" destId="{60459C95-5D8B-4211-B558-BFB4BDD056D5}" srcOrd="1" destOrd="0" presId="urn:microsoft.com/office/officeart/2005/8/layout/list1"/>
    <dgm:cxn modelId="{C387A90B-7AB1-4044-8723-6D1BD8A03088}" type="presParOf" srcId="{101CB18C-0A7E-46E9-B264-0788FD0BE062}" destId="{B0D71B2F-A65B-4E41-AC74-2694649FDAB3}" srcOrd="17" destOrd="0" presId="urn:microsoft.com/office/officeart/2005/8/layout/list1"/>
    <dgm:cxn modelId="{40247CAE-0FFF-4092-B137-C895970FF63C}" type="presParOf" srcId="{101CB18C-0A7E-46E9-B264-0788FD0BE062}" destId="{C886C922-2909-48DE-BD03-F65464A52A82}" srcOrd="18" destOrd="0" presId="urn:microsoft.com/office/officeart/2005/8/layout/list1"/>
    <dgm:cxn modelId="{A6677204-CFD5-41EA-A25A-B4F5427CAAE5}" type="presParOf" srcId="{101CB18C-0A7E-46E9-B264-0788FD0BE062}" destId="{0F0103A5-C70D-4FEF-97A4-17B69C9EC48B}" srcOrd="19" destOrd="0" presId="urn:microsoft.com/office/officeart/2005/8/layout/list1"/>
    <dgm:cxn modelId="{CED96FF7-D539-441D-BFB8-FEBB63123CD5}" type="presParOf" srcId="{101CB18C-0A7E-46E9-B264-0788FD0BE062}" destId="{E46377CF-6B19-4603-AA9B-E47A47040CD4}" srcOrd="20" destOrd="0" presId="urn:microsoft.com/office/officeart/2005/8/layout/list1"/>
    <dgm:cxn modelId="{A0E8949E-EC67-420F-A6A3-DB7ECB813666}" type="presParOf" srcId="{E46377CF-6B19-4603-AA9B-E47A47040CD4}" destId="{463604CA-7A0C-4C83-9E87-806B902BAF70}" srcOrd="0" destOrd="0" presId="urn:microsoft.com/office/officeart/2005/8/layout/list1"/>
    <dgm:cxn modelId="{2FD8AEB6-8F3A-4B1F-A0F5-933722641C8E}" type="presParOf" srcId="{E46377CF-6B19-4603-AA9B-E47A47040CD4}" destId="{B79B8E76-5FAB-4C4C-A419-181399EC4F90}" srcOrd="1" destOrd="0" presId="urn:microsoft.com/office/officeart/2005/8/layout/list1"/>
    <dgm:cxn modelId="{4958ACA4-D6B7-429D-8C16-4DB2ACA6FCE9}" type="presParOf" srcId="{101CB18C-0A7E-46E9-B264-0788FD0BE062}" destId="{F0BFF6C5-4C6C-4D58-AF38-45401C4BD2D3}" srcOrd="21" destOrd="0" presId="urn:microsoft.com/office/officeart/2005/8/layout/list1"/>
    <dgm:cxn modelId="{880821A0-9427-4964-ACA9-56BC5CE09F15}" type="presParOf" srcId="{101CB18C-0A7E-46E9-B264-0788FD0BE062}" destId="{EF855307-AA45-40B6-B259-2033F7D3280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50F134-6FE1-4C57-BCB6-9F46B5B92CC5}">
      <dsp:nvSpPr>
        <dsp:cNvPr id="0" name=""/>
        <dsp:cNvSpPr/>
      </dsp:nvSpPr>
      <dsp:spPr>
        <a:xfrm>
          <a:off x="0" y="35293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871FE-396C-41D6-9162-EB8F54182310}">
      <dsp:nvSpPr>
        <dsp:cNvPr id="0" name=""/>
        <dsp:cNvSpPr/>
      </dsp:nvSpPr>
      <dsp:spPr>
        <a:xfrm>
          <a:off x="373380" y="2821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Детектори</a:t>
          </a:r>
          <a:r>
            <a:rPr lang="uk-UA" sz="2200" kern="1200" dirty="0" smtClean="0"/>
            <a:t>	</a:t>
          </a:r>
          <a:endParaRPr lang="uk-UA" sz="2200" kern="1200" dirty="0"/>
        </a:p>
      </dsp:txBody>
      <dsp:txXfrm>
        <a:off x="373380" y="28212"/>
        <a:ext cx="5227320" cy="649440"/>
      </dsp:txXfrm>
    </dsp:sp>
    <dsp:sp modelId="{B2AB9935-D825-473E-820B-10601801D545}">
      <dsp:nvSpPr>
        <dsp:cNvPr id="0" name=""/>
        <dsp:cNvSpPr/>
      </dsp:nvSpPr>
      <dsp:spPr>
        <a:xfrm>
          <a:off x="0" y="135085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FFC2F-A835-4824-B598-A478308B8850}">
      <dsp:nvSpPr>
        <dsp:cNvPr id="0" name=""/>
        <dsp:cNvSpPr/>
      </dsp:nvSpPr>
      <dsp:spPr>
        <a:xfrm>
          <a:off x="373380" y="102613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Ревізори</a:t>
          </a:r>
          <a:endParaRPr lang="uk-UA" sz="2200" b="1" kern="1200" dirty="0">
            <a:solidFill>
              <a:srgbClr val="FF0000"/>
            </a:solidFill>
          </a:endParaRPr>
        </a:p>
      </dsp:txBody>
      <dsp:txXfrm>
        <a:off x="373380" y="1026132"/>
        <a:ext cx="5227320" cy="649440"/>
      </dsp:txXfrm>
    </dsp:sp>
    <dsp:sp modelId="{37B7EF54-61F4-457E-B6F9-3B915D6C996F}">
      <dsp:nvSpPr>
        <dsp:cNvPr id="0" name=""/>
        <dsp:cNvSpPr/>
      </dsp:nvSpPr>
      <dsp:spPr>
        <a:xfrm>
          <a:off x="0" y="234877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605B6-D22C-4D9B-82D3-3F98F6D79D56}">
      <dsp:nvSpPr>
        <dsp:cNvPr id="0" name=""/>
        <dsp:cNvSpPr/>
      </dsp:nvSpPr>
      <dsp:spPr>
        <a:xfrm>
          <a:off x="373380" y="202405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Лікарі</a:t>
          </a:r>
          <a:endParaRPr lang="uk-UA" sz="2200" b="1" kern="1200" dirty="0">
            <a:solidFill>
              <a:srgbClr val="FF0000"/>
            </a:solidFill>
          </a:endParaRPr>
        </a:p>
      </dsp:txBody>
      <dsp:txXfrm>
        <a:off x="373380" y="2024052"/>
        <a:ext cx="5227320" cy="649440"/>
      </dsp:txXfrm>
    </dsp:sp>
    <dsp:sp modelId="{C229A876-43B6-48F4-91BF-134BEB9E9713}">
      <dsp:nvSpPr>
        <dsp:cNvPr id="0" name=""/>
        <dsp:cNvSpPr/>
      </dsp:nvSpPr>
      <dsp:spPr>
        <a:xfrm>
          <a:off x="0" y="334669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3EA6A-A974-4957-85BA-A6CF3893C723}">
      <dsp:nvSpPr>
        <dsp:cNvPr id="0" name=""/>
        <dsp:cNvSpPr/>
      </dsp:nvSpPr>
      <dsp:spPr>
        <a:xfrm>
          <a:off x="373380" y="302197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Монітори</a:t>
          </a:r>
          <a:endParaRPr lang="uk-UA" sz="2200" b="1" kern="1200" dirty="0">
            <a:solidFill>
              <a:srgbClr val="FF0000"/>
            </a:solidFill>
          </a:endParaRPr>
        </a:p>
      </dsp:txBody>
      <dsp:txXfrm>
        <a:off x="373380" y="3021972"/>
        <a:ext cx="5227320" cy="649440"/>
      </dsp:txXfrm>
    </dsp:sp>
    <dsp:sp modelId="{C886C922-2909-48DE-BD03-F65464A52A82}">
      <dsp:nvSpPr>
        <dsp:cNvPr id="0" name=""/>
        <dsp:cNvSpPr/>
      </dsp:nvSpPr>
      <dsp:spPr>
        <a:xfrm>
          <a:off x="0" y="434461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459C95-5D8B-4211-B558-BFB4BDD056D5}">
      <dsp:nvSpPr>
        <dsp:cNvPr id="0" name=""/>
        <dsp:cNvSpPr/>
      </dsp:nvSpPr>
      <dsp:spPr>
        <a:xfrm>
          <a:off x="373380" y="401989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smtClean="0">
              <a:solidFill>
                <a:srgbClr val="FF0000"/>
              </a:solidFill>
            </a:rPr>
            <a:t>Сканери</a:t>
          </a:r>
          <a:r>
            <a:rPr lang="uk-UA" sz="2200" kern="1200" dirty="0" smtClean="0"/>
            <a:t> </a:t>
          </a:r>
          <a:endParaRPr lang="uk-UA" sz="2200" kern="1200" dirty="0"/>
        </a:p>
      </dsp:txBody>
      <dsp:txXfrm>
        <a:off x="373380" y="4019892"/>
        <a:ext cx="5227320" cy="649440"/>
      </dsp:txXfrm>
    </dsp:sp>
    <dsp:sp modelId="{EF855307-AA45-40B6-B259-2033F7D3280F}">
      <dsp:nvSpPr>
        <dsp:cNvPr id="0" name=""/>
        <dsp:cNvSpPr/>
      </dsp:nvSpPr>
      <dsp:spPr>
        <a:xfrm>
          <a:off x="0" y="5342532"/>
          <a:ext cx="7467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9B8E76-5FAB-4C4C-A419-181399EC4F90}">
      <dsp:nvSpPr>
        <dsp:cNvPr id="0" name=""/>
        <dsp:cNvSpPr/>
      </dsp:nvSpPr>
      <dsp:spPr>
        <a:xfrm>
          <a:off x="373380" y="5017812"/>
          <a:ext cx="52273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err="1" smtClean="0">
              <a:solidFill>
                <a:srgbClr val="FF0000"/>
              </a:solidFill>
            </a:rPr>
            <a:t>Блокувальники</a:t>
          </a:r>
          <a:endParaRPr lang="uk-UA" sz="2200" b="1" kern="1200" dirty="0">
            <a:solidFill>
              <a:srgbClr val="FF0000"/>
            </a:solidFill>
          </a:endParaRPr>
        </a:p>
      </dsp:txBody>
      <dsp:txXfrm>
        <a:off x="373380" y="5017812"/>
        <a:ext cx="5227320" cy="64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76672"/>
            <a:ext cx="6172200" cy="2016224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2132067" y="2204864"/>
            <a:ext cx="487986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Антивірусні</a:t>
            </a:r>
            <a:endParaRPr lang="ru-RU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Програми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3744416" cy="4608512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Антивірусні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програми-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це програми призначені для захисту даних і пристроїв комп’ютера від шкідливих програм (вірусів)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12776"/>
            <a:ext cx="3789363" cy="3875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548680"/>
          <a:ext cx="7467600" cy="5925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cs typeface="Aharoni" pitchFamily="2" charset="-79"/>
              </a:rPr>
              <a:t>Функції комплексних антивірусних програм</a:t>
            </a:r>
            <a:endParaRPr lang="uk-UA" b="1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об’єкти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</a:t>
            </a:r>
          </a:p>
          <a:p>
            <a:r>
              <a:rPr lang="uk-UA" dirty="0" smtClean="0"/>
              <a:t>Перевірять електронну пошту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Лікують заражені файли, системні області</a:t>
            </a:r>
          </a:p>
          <a:p>
            <a:r>
              <a:rPr lang="uk-UA" dirty="0" smtClean="0"/>
              <a:t>Створюють карантинну зону для підозрілих об’єктів</a:t>
            </a:r>
          </a:p>
          <a:p>
            <a:r>
              <a:rPr lang="uk-UA" dirty="0" smtClean="0"/>
              <a:t>Блокують несанкціоновані користувачем  дії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66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Слайд 3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3</cp:revision>
  <dcterms:modified xsi:type="dcterms:W3CDTF">2013-10-08T09:45:39Z</dcterms:modified>
</cp:coreProperties>
</file>