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5AC46C-1E73-4883-AC9C-BEE0A1D0A666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73D73ED0-1FE2-4B09-BB17-42F9F2F7ACC8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Детектори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97E2E7B9-63A9-4CEA-A6F0-A552E3AA9F40}" type="parTrans" cxnId="{2751AD1F-5AB7-481B-AC1B-144F1AE709C1}">
      <dgm:prSet/>
      <dgm:spPr/>
      <dgm:t>
        <a:bodyPr/>
        <a:lstStyle/>
        <a:p>
          <a:endParaRPr lang="uk-UA"/>
        </a:p>
      </dgm:t>
    </dgm:pt>
    <dgm:pt modelId="{1536D655-9BE3-4678-BB95-D259D7F2E895}" type="sibTrans" cxnId="{2751AD1F-5AB7-481B-AC1B-144F1AE709C1}">
      <dgm:prSet/>
      <dgm:spPr/>
      <dgm:t>
        <a:bodyPr/>
        <a:lstStyle/>
        <a:p>
          <a:endParaRPr lang="uk-UA"/>
        </a:p>
      </dgm:t>
    </dgm:pt>
    <dgm:pt modelId="{1FACFC12-3769-4E97-ACDC-2AF424CA58E3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Ревізори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B38B27C4-ACF5-4C30-AB94-8DF8532F690F}" type="parTrans" cxnId="{5F3E2A0E-1974-499C-849E-AA6B16170969}">
      <dgm:prSet/>
      <dgm:spPr/>
      <dgm:t>
        <a:bodyPr/>
        <a:lstStyle/>
        <a:p>
          <a:endParaRPr lang="uk-UA"/>
        </a:p>
      </dgm:t>
    </dgm:pt>
    <dgm:pt modelId="{5F5C5A19-CD60-41E1-9455-817DCE49EEF9}" type="sibTrans" cxnId="{5F3E2A0E-1974-499C-849E-AA6B16170969}">
      <dgm:prSet/>
      <dgm:spPr/>
      <dgm:t>
        <a:bodyPr/>
        <a:lstStyle/>
        <a:p>
          <a:endParaRPr lang="uk-UA"/>
        </a:p>
      </dgm:t>
    </dgm:pt>
    <dgm:pt modelId="{4729EE4E-7470-4A5E-906D-3C26817285C8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Лікарі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DB0EC4A7-8C4F-455F-94CB-718F3D7ECAE5}" type="parTrans" cxnId="{3F7F5777-C329-4424-BA95-D04D419891E4}">
      <dgm:prSet/>
      <dgm:spPr/>
      <dgm:t>
        <a:bodyPr/>
        <a:lstStyle/>
        <a:p>
          <a:endParaRPr lang="uk-UA"/>
        </a:p>
      </dgm:t>
    </dgm:pt>
    <dgm:pt modelId="{7DBC7B19-4891-42DE-B47C-07AC9E77C13F}" type="sibTrans" cxnId="{3F7F5777-C329-4424-BA95-D04D419891E4}">
      <dgm:prSet/>
      <dgm:spPr/>
      <dgm:t>
        <a:bodyPr/>
        <a:lstStyle/>
        <a:p>
          <a:endParaRPr lang="uk-UA"/>
        </a:p>
      </dgm:t>
    </dgm:pt>
    <dgm:pt modelId="{45F97D68-0842-446F-8CE2-6AD8BDA3A776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Монітори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30112390-688F-4D7C-BA88-D31917B01AA3}" type="parTrans" cxnId="{77AD2327-1CD0-489A-BE2D-D70C490B6706}">
      <dgm:prSet/>
      <dgm:spPr/>
      <dgm:t>
        <a:bodyPr/>
        <a:lstStyle/>
        <a:p>
          <a:endParaRPr lang="uk-UA"/>
        </a:p>
      </dgm:t>
    </dgm:pt>
    <dgm:pt modelId="{7A8EE5D3-B6A9-4962-B054-C404DE23B6A1}" type="sibTrans" cxnId="{77AD2327-1CD0-489A-BE2D-D70C490B6706}">
      <dgm:prSet/>
      <dgm:spPr/>
      <dgm:t>
        <a:bodyPr/>
        <a:lstStyle/>
        <a:p>
          <a:endParaRPr lang="uk-UA"/>
        </a:p>
      </dgm:t>
    </dgm:pt>
    <dgm:pt modelId="{8B3E11BF-264D-4DD5-A64B-C613AC25C584}">
      <dgm:prSet phldrT="[Текст]" custT="1"/>
      <dgm:spPr/>
      <dgm:t>
        <a:bodyPr/>
        <a:lstStyle/>
        <a:p>
          <a:pPr algn="ctr"/>
          <a:r>
            <a:rPr lang="uk-UA" sz="2400" b="1" dirty="0" err="1" smtClean="0">
              <a:solidFill>
                <a:schemeClr val="accent1">
                  <a:lumMod val="50000"/>
                </a:schemeClr>
              </a:solidFill>
            </a:rPr>
            <a:t>Блокувальники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56BE8553-447C-41F8-A7F6-76985072EA48}" type="parTrans" cxnId="{EE0F2B63-613B-490B-918B-D68B3AA6B42A}">
      <dgm:prSet/>
      <dgm:spPr/>
      <dgm:t>
        <a:bodyPr/>
        <a:lstStyle/>
        <a:p>
          <a:endParaRPr lang="uk-UA"/>
        </a:p>
      </dgm:t>
    </dgm:pt>
    <dgm:pt modelId="{B07CEDBB-BC55-4DEE-B53A-FDE2EDBDAFC6}" type="sibTrans" cxnId="{EE0F2B63-613B-490B-918B-D68B3AA6B42A}">
      <dgm:prSet/>
      <dgm:spPr/>
      <dgm:t>
        <a:bodyPr/>
        <a:lstStyle/>
        <a:p>
          <a:endParaRPr lang="uk-UA"/>
        </a:p>
      </dgm:t>
    </dgm:pt>
    <dgm:pt modelId="{A6151200-1D35-4CD7-B118-BF8C3DF374EC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50000"/>
                </a:schemeClr>
              </a:solidFill>
            </a:rPr>
            <a:t>Сканери</a:t>
          </a:r>
          <a:endParaRPr lang="uk-UA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CCA9DA75-EF9F-4BC9-9736-969D335B8139}" type="parTrans" cxnId="{34192A67-FD15-43A8-A5CA-04C6FC721149}">
      <dgm:prSet/>
      <dgm:spPr/>
      <dgm:t>
        <a:bodyPr/>
        <a:lstStyle/>
        <a:p>
          <a:endParaRPr lang="uk-UA"/>
        </a:p>
      </dgm:t>
    </dgm:pt>
    <dgm:pt modelId="{0C331360-AC0E-40B8-BA6A-F7740301D066}" type="sibTrans" cxnId="{34192A67-FD15-43A8-A5CA-04C6FC721149}">
      <dgm:prSet/>
      <dgm:spPr/>
      <dgm:t>
        <a:bodyPr/>
        <a:lstStyle/>
        <a:p>
          <a:endParaRPr lang="uk-UA"/>
        </a:p>
      </dgm:t>
    </dgm:pt>
    <dgm:pt modelId="{2B430609-18C8-4835-8C8F-805F4C20AF36}" type="pres">
      <dgm:prSet presAssocID="{F45AC46C-1E73-4883-AC9C-BEE0A1D0A66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0CA9B05-245F-4121-8E38-21C9B000239A}" type="pres">
      <dgm:prSet presAssocID="{73D73ED0-1FE2-4B09-BB17-42F9F2F7ACC8}" presName="parentLin" presStyleCnt="0"/>
      <dgm:spPr/>
    </dgm:pt>
    <dgm:pt modelId="{26B4EB71-A246-40C5-B7FA-D977CD6D7804}" type="pres">
      <dgm:prSet presAssocID="{73D73ED0-1FE2-4B09-BB17-42F9F2F7ACC8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8D6EC8C2-5FCB-4CB5-AD1B-B2AA7ED5F54F}" type="pres">
      <dgm:prSet presAssocID="{73D73ED0-1FE2-4B09-BB17-42F9F2F7ACC8}" presName="parentText" presStyleLbl="node1" presStyleIdx="0" presStyleCnt="6" custLinFactNeighborX="2262" custLinFactNeighborY="-350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70079F0-E81C-487D-B15A-3B231AC0FBBE}" type="pres">
      <dgm:prSet presAssocID="{73D73ED0-1FE2-4B09-BB17-42F9F2F7ACC8}" presName="negativeSpace" presStyleCnt="0"/>
      <dgm:spPr/>
    </dgm:pt>
    <dgm:pt modelId="{A5E8DF52-E083-4D21-9788-5F33AB8E4624}" type="pres">
      <dgm:prSet presAssocID="{73D73ED0-1FE2-4B09-BB17-42F9F2F7ACC8}" presName="childText" presStyleLbl="conFgAcc1" presStyleIdx="0" presStyleCnt="6">
        <dgm:presLayoutVars>
          <dgm:bulletEnabled val="1"/>
        </dgm:presLayoutVars>
      </dgm:prSet>
      <dgm:spPr/>
    </dgm:pt>
    <dgm:pt modelId="{8AC3DD93-3C38-46AC-A77C-16D18476DF60}" type="pres">
      <dgm:prSet presAssocID="{1536D655-9BE3-4678-BB95-D259D7F2E895}" presName="spaceBetweenRectangles" presStyleCnt="0"/>
      <dgm:spPr/>
    </dgm:pt>
    <dgm:pt modelId="{7A3645EF-5195-4DFD-8167-9917E75E7990}" type="pres">
      <dgm:prSet presAssocID="{1FACFC12-3769-4E97-ACDC-2AF424CA58E3}" presName="parentLin" presStyleCnt="0"/>
      <dgm:spPr/>
    </dgm:pt>
    <dgm:pt modelId="{86145E89-4713-4E0B-AE22-7ECA31E6C986}" type="pres">
      <dgm:prSet presAssocID="{1FACFC12-3769-4E97-ACDC-2AF424CA58E3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54EA8465-555D-4552-9558-9BD744048BC3}" type="pres">
      <dgm:prSet presAssocID="{1FACFC12-3769-4E97-ACDC-2AF424CA58E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57D0587-0A65-41C1-AFA1-D895DA861190}" type="pres">
      <dgm:prSet presAssocID="{1FACFC12-3769-4E97-ACDC-2AF424CA58E3}" presName="negativeSpace" presStyleCnt="0"/>
      <dgm:spPr/>
    </dgm:pt>
    <dgm:pt modelId="{F89AE15C-6A0F-487B-9194-36CFCC36721F}" type="pres">
      <dgm:prSet presAssocID="{1FACFC12-3769-4E97-ACDC-2AF424CA58E3}" presName="childText" presStyleLbl="conFgAcc1" presStyleIdx="1" presStyleCnt="6">
        <dgm:presLayoutVars>
          <dgm:bulletEnabled val="1"/>
        </dgm:presLayoutVars>
      </dgm:prSet>
      <dgm:spPr/>
    </dgm:pt>
    <dgm:pt modelId="{3D6ACFDE-1464-4C4A-AFDA-0B562690E84C}" type="pres">
      <dgm:prSet presAssocID="{5F5C5A19-CD60-41E1-9455-817DCE49EEF9}" presName="spaceBetweenRectangles" presStyleCnt="0"/>
      <dgm:spPr/>
    </dgm:pt>
    <dgm:pt modelId="{CC6ECB83-6257-47C3-9FCF-039F6BFA6658}" type="pres">
      <dgm:prSet presAssocID="{4729EE4E-7470-4A5E-906D-3C26817285C8}" presName="parentLin" presStyleCnt="0"/>
      <dgm:spPr/>
    </dgm:pt>
    <dgm:pt modelId="{48941852-768E-4DC6-AB2E-248D89F15D68}" type="pres">
      <dgm:prSet presAssocID="{4729EE4E-7470-4A5E-906D-3C26817285C8}" presName="parentLeftMargin" presStyleLbl="node1" presStyleIdx="1" presStyleCnt="6"/>
      <dgm:spPr/>
      <dgm:t>
        <a:bodyPr/>
        <a:lstStyle/>
        <a:p>
          <a:endParaRPr lang="uk-UA"/>
        </a:p>
      </dgm:t>
    </dgm:pt>
    <dgm:pt modelId="{FF0FF780-0C52-49D4-9975-03CDF744CDC0}" type="pres">
      <dgm:prSet presAssocID="{4729EE4E-7470-4A5E-906D-3C26817285C8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7F754A-A865-462F-ABAE-82136689D6B1}" type="pres">
      <dgm:prSet presAssocID="{4729EE4E-7470-4A5E-906D-3C26817285C8}" presName="negativeSpace" presStyleCnt="0"/>
      <dgm:spPr/>
    </dgm:pt>
    <dgm:pt modelId="{A003055C-E802-4CDA-B9A6-A2D9010FB96C}" type="pres">
      <dgm:prSet presAssocID="{4729EE4E-7470-4A5E-906D-3C26817285C8}" presName="childText" presStyleLbl="conFgAcc1" presStyleIdx="2" presStyleCnt="6">
        <dgm:presLayoutVars>
          <dgm:bulletEnabled val="1"/>
        </dgm:presLayoutVars>
      </dgm:prSet>
      <dgm:spPr/>
    </dgm:pt>
    <dgm:pt modelId="{BF838731-A5FE-4A10-81B2-56534F38160D}" type="pres">
      <dgm:prSet presAssocID="{7DBC7B19-4891-42DE-B47C-07AC9E77C13F}" presName="spaceBetweenRectangles" presStyleCnt="0"/>
      <dgm:spPr/>
    </dgm:pt>
    <dgm:pt modelId="{67D9B524-BA8B-44EB-9F36-DD537D43FEA0}" type="pres">
      <dgm:prSet presAssocID="{45F97D68-0842-446F-8CE2-6AD8BDA3A776}" presName="parentLin" presStyleCnt="0"/>
      <dgm:spPr/>
    </dgm:pt>
    <dgm:pt modelId="{2E65103E-9606-4FB8-8CFB-A1F6F3E3048C}" type="pres">
      <dgm:prSet presAssocID="{45F97D68-0842-446F-8CE2-6AD8BDA3A776}" presName="parentLeftMargin" presStyleLbl="node1" presStyleIdx="2" presStyleCnt="6"/>
      <dgm:spPr/>
      <dgm:t>
        <a:bodyPr/>
        <a:lstStyle/>
        <a:p>
          <a:endParaRPr lang="uk-UA"/>
        </a:p>
      </dgm:t>
    </dgm:pt>
    <dgm:pt modelId="{62C1512F-2892-4514-A806-800A59C56968}" type="pres">
      <dgm:prSet presAssocID="{45F97D68-0842-446F-8CE2-6AD8BDA3A776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BC1D33A-5783-4572-A0F6-1C82302E6F6E}" type="pres">
      <dgm:prSet presAssocID="{45F97D68-0842-446F-8CE2-6AD8BDA3A776}" presName="negativeSpace" presStyleCnt="0"/>
      <dgm:spPr/>
    </dgm:pt>
    <dgm:pt modelId="{558F04FB-46CE-4FC4-B9D2-4E1492175A01}" type="pres">
      <dgm:prSet presAssocID="{45F97D68-0842-446F-8CE2-6AD8BDA3A776}" presName="childText" presStyleLbl="conFgAcc1" presStyleIdx="3" presStyleCnt="6">
        <dgm:presLayoutVars>
          <dgm:bulletEnabled val="1"/>
        </dgm:presLayoutVars>
      </dgm:prSet>
      <dgm:spPr/>
    </dgm:pt>
    <dgm:pt modelId="{ECF60600-D325-494F-84C6-3B786B704F7F}" type="pres">
      <dgm:prSet presAssocID="{7A8EE5D3-B6A9-4962-B054-C404DE23B6A1}" presName="spaceBetweenRectangles" presStyleCnt="0"/>
      <dgm:spPr/>
    </dgm:pt>
    <dgm:pt modelId="{FC36E861-0FC6-4781-B339-715AF138F2E7}" type="pres">
      <dgm:prSet presAssocID="{A6151200-1D35-4CD7-B118-BF8C3DF374EC}" presName="parentLin" presStyleCnt="0"/>
      <dgm:spPr/>
    </dgm:pt>
    <dgm:pt modelId="{8114E134-5EC3-4253-9CE9-0301A31EF73B}" type="pres">
      <dgm:prSet presAssocID="{A6151200-1D35-4CD7-B118-BF8C3DF374EC}" presName="parentLeftMargin" presStyleLbl="node1" presStyleIdx="3" presStyleCnt="6"/>
      <dgm:spPr/>
      <dgm:t>
        <a:bodyPr/>
        <a:lstStyle/>
        <a:p>
          <a:endParaRPr lang="uk-UA"/>
        </a:p>
      </dgm:t>
    </dgm:pt>
    <dgm:pt modelId="{7A59B2AA-5833-4BE3-A4B5-509B8909F6FB}" type="pres">
      <dgm:prSet presAssocID="{A6151200-1D35-4CD7-B118-BF8C3DF374E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2DF3A77-DC5B-4744-8978-7F9B43ECB91C}" type="pres">
      <dgm:prSet presAssocID="{A6151200-1D35-4CD7-B118-BF8C3DF374EC}" presName="negativeSpace" presStyleCnt="0"/>
      <dgm:spPr/>
    </dgm:pt>
    <dgm:pt modelId="{7E76D585-22BB-4D4F-AD42-FE64F2666A8B}" type="pres">
      <dgm:prSet presAssocID="{A6151200-1D35-4CD7-B118-BF8C3DF374EC}" presName="childText" presStyleLbl="conFgAcc1" presStyleIdx="4" presStyleCnt="6">
        <dgm:presLayoutVars>
          <dgm:bulletEnabled val="1"/>
        </dgm:presLayoutVars>
      </dgm:prSet>
      <dgm:spPr/>
    </dgm:pt>
    <dgm:pt modelId="{E7A7C7E4-BD9F-4455-AFE7-7908F6B0C5DA}" type="pres">
      <dgm:prSet presAssocID="{0C331360-AC0E-40B8-BA6A-F7740301D066}" presName="spaceBetweenRectangles" presStyleCnt="0"/>
      <dgm:spPr/>
    </dgm:pt>
    <dgm:pt modelId="{C4C4BFF3-22CC-45B2-B2C7-CF9E291B0DD8}" type="pres">
      <dgm:prSet presAssocID="{8B3E11BF-264D-4DD5-A64B-C613AC25C584}" presName="parentLin" presStyleCnt="0"/>
      <dgm:spPr/>
    </dgm:pt>
    <dgm:pt modelId="{4F976187-3BA6-4E9D-A78C-CCCCB4704CAB}" type="pres">
      <dgm:prSet presAssocID="{8B3E11BF-264D-4DD5-A64B-C613AC25C584}" presName="parentLeftMargin" presStyleLbl="node1" presStyleIdx="4" presStyleCnt="6"/>
      <dgm:spPr/>
      <dgm:t>
        <a:bodyPr/>
        <a:lstStyle/>
        <a:p>
          <a:endParaRPr lang="uk-UA"/>
        </a:p>
      </dgm:t>
    </dgm:pt>
    <dgm:pt modelId="{B1847E2A-0C9C-40EC-ACA1-09D818B283A7}" type="pres">
      <dgm:prSet presAssocID="{8B3E11BF-264D-4DD5-A64B-C613AC25C58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C197F87-F1A9-4BDE-800C-8F24C4BD5C19}" type="pres">
      <dgm:prSet presAssocID="{8B3E11BF-264D-4DD5-A64B-C613AC25C584}" presName="negativeSpace" presStyleCnt="0"/>
      <dgm:spPr/>
    </dgm:pt>
    <dgm:pt modelId="{62AF3B40-8C45-436E-BD7E-4E720C5BA044}" type="pres">
      <dgm:prSet presAssocID="{8B3E11BF-264D-4DD5-A64B-C613AC25C584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77AD2327-1CD0-489A-BE2D-D70C490B6706}" srcId="{F45AC46C-1E73-4883-AC9C-BEE0A1D0A666}" destId="{45F97D68-0842-446F-8CE2-6AD8BDA3A776}" srcOrd="3" destOrd="0" parTransId="{30112390-688F-4D7C-BA88-D31917B01AA3}" sibTransId="{7A8EE5D3-B6A9-4962-B054-C404DE23B6A1}"/>
    <dgm:cxn modelId="{EE0F2B63-613B-490B-918B-D68B3AA6B42A}" srcId="{F45AC46C-1E73-4883-AC9C-BEE0A1D0A666}" destId="{8B3E11BF-264D-4DD5-A64B-C613AC25C584}" srcOrd="5" destOrd="0" parTransId="{56BE8553-447C-41F8-A7F6-76985072EA48}" sibTransId="{B07CEDBB-BC55-4DEE-B53A-FDE2EDBDAFC6}"/>
    <dgm:cxn modelId="{4E13869D-9758-48B3-ABAC-B340BE922094}" type="presOf" srcId="{1FACFC12-3769-4E97-ACDC-2AF424CA58E3}" destId="{86145E89-4713-4E0B-AE22-7ECA31E6C986}" srcOrd="0" destOrd="0" presId="urn:microsoft.com/office/officeart/2005/8/layout/list1"/>
    <dgm:cxn modelId="{5F3E2A0E-1974-499C-849E-AA6B16170969}" srcId="{F45AC46C-1E73-4883-AC9C-BEE0A1D0A666}" destId="{1FACFC12-3769-4E97-ACDC-2AF424CA58E3}" srcOrd="1" destOrd="0" parTransId="{B38B27C4-ACF5-4C30-AB94-8DF8532F690F}" sibTransId="{5F5C5A19-CD60-41E1-9455-817DCE49EEF9}"/>
    <dgm:cxn modelId="{DB661985-3332-493C-AAE6-30CC763AB9A9}" type="presOf" srcId="{8B3E11BF-264D-4DD5-A64B-C613AC25C584}" destId="{4F976187-3BA6-4E9D-A78C-CCCCB4704CAB}" srcOrd="0" destOrd="0" presId="urn:microsoft.com/office/officeart/2005/8/layout/list1"/>
    <dgm:cxn modelId="{B8E0752D-DB1F-4A30-9818-5E62E2CFFEDB}" type="presOf" srcId="{4729EE4E-7470-4A5E-906D-3C26817285C8}" destId="{FF0FF780-0C52-49D4-9975-03CDF744CDC0}" srcOrd="1" destOrd="0" presId="urn:microsoft.com/office/officeart/2005/8/layout/list1"/>
    <dgm:cxn modelId="{1AF0F563-E131-4500-BCD6-38D2E0E2AA6B}" type="presOf" srcId="{45F97D68-0842-446F-8CE2-6AD8BDA3A776}" destId="{62C1512F-2892-4514-A806-800A59C56968}" srcOrd="1" destOrd="0" presId="urn:microsoft.com/office/officeart/2005/8/layout/list1"/>
    <dgm:cxn modelId="{34192A67-FD15-43A8-A5CA-04C6FC721149}" srcId="{F45AC46C-1E73-4883-AC9C-BEE0A1D0A666}" destId="{A6151200-1D35-4CD7-B118-BF8C3DF374EC}" srcOrd="4" destOrd="0" parTransId="{CCA9DA75-EF9F-4BC9-9736-969D335B8139}" sibTransId="{0C331360-AC0E-40B8-BA6A-F7740301D066}"/>
    <dgm:cxn modelId="{D06491AB-DE09-4CD1-8021-17D28D3A62BB}" type="presOf" srcId="{F45AC46C-1E73-4883-AC9C-BEE0A1D0A666}" destId="{2B430609-18C8-4835-8C8F-805F4C20AF36}" srcOrd="0" destOrd="0" presId="urn:microsoft.com/office/officeart/2005/8/layout/list1"/>
    <dgm:cxn modelId="{CEB86C80-A20C-44DA-B807-265E64753800}" type="presOf" srcId="{A6151200-1D35-4CD7-B118-BF8C3DF374EC}" destId="{7A59B2AA-5833-4BE3-A4B5-509B8909F6FB}" srcOrd="1" destOrd="0" presId="urn:microsoft.com/office/officeart/2005/8/layout/list1"/>
    <dgm:cxn modelId="{2751AD1F-5AB7-481B-AC1B-144F1AE709C1}" srcId="{F45AC46C-1E73-4883-AC9C-BEE0A1D0A666}" destId="{73D73ED0-1FE2-4B09-BB17-42F9F2F7ACC8}" srcOrd="0" destOrd="0" parTransId="{97E2E7B9-63A9-4CEA-A6F0-A552E3AA9F40}" sibTransId="{1536D655-9BE3-4678-BB95-D259D7F2E895}"/>
    <dgm:cxn modelId="{4BC9B925-DEB5-42DE-B120-06BF86BFF673}" type="presOf" srcId="{73D73ED0-1FE2-4B09-BB17-42F9F2F7ACC8}" destId="{8D6EC8C2-5FCB-4CB5-AD1B-B2AA7ED5F54F}" srcOrd="1" destOrd="0" presId="urn:microsoft.com/office/officeart/2005/8/layout/list1"/>
    <dgm:cxn modelId="{98DDABB9-E163-4114-B877-9C974E12B95B}" type="presOf" srcId="{A6151200-1D35-4CD7-B118-BF8C3DF374EC}" destId="{8114E134-5EC3-4253-9CE9-0301A31EF73B}" srcOrd="0" destOrd="0" presId="urn:microsoft.com/office/officeart/2005/8/layout/list1"/>
    <dgm:cxn modelId="{680622DD-EFC6-46D5-94A1-88D377CA3742}" type="presOf" srcId="{45F97D68-0842-446F-8CE2-6AD8BDA3A776}" destId="{2E65103E-9606-4FB8-8CFB-A1F6F3E3048C}" srcOrd="0" destOrd="0" presId="urn:microsoft.com/office/officeart/2005/8/layout/list1"/>
    <dgm:cxn modelId="{308D7179-6470-40FF-A2BD-A08DA9DF3C5F}" type="presOf" srcId="{73D73ED0-1FE2-4B09-BB17-42F9F2F7ACC8}" destId="{26B4EB71-A246-40C5-B7FA-D977CD6D7804}" srcOrd="0" destOrd="0" presId="urn:microsoft.com/office/officeart/2005/8/layout/list1"/>
    <dgm:cxn modelId="{985BC397-95EB-460D-8290-89A56171700B}" type="presOf" srcId="{8B3E11BF-264D-4DD5-A64B-C613AC25C584}" destId="{B1847E2A-0C9C-40EC-ACA1-09D818B283A7}" srcOrd="1" destOrd="0" presId="urn:microsoft.com/office/officeart/2005/8/layout/list1"/>
    <dgm:cxn modelId="{CABA033B-5E6C-40C0-AD41-6AD21063E2F5}" type="presOf" srcId="{1FACFC12-3769-4E97-ACDC-2AF424CA58E3}" destId="{54EA8465-555D-4552-9558-9BD744048BC3}" srcOrd="1" destOrd="0" presId="urn:microsoft.com/office/officeart/2005/8/layout/list1"/>
    <dgm:cxn modelId="{81E8C68B-BA90-443D-AE1B-2ECB8F2106A4}" type="presOf" srcId="{4729EE4E-7470-4A5E-906D-3C26817285C8}" destId="{48941852-768E-4DC6-AB2E-248D89F15D68}" srcOrd="0" destOrd="0" presId="urn:microsoft.com/office/officeart/2005/8/layout/list1"/>
    <dgm:cxn modelId="{3F7F5777-C329-4424-BA95-D04D419891E4}" srcId="{F45AC46C-1E73-4883-AC9C-BEE0A1D0A666}" destId="{4729EE4E-7470-4A5E-906D-3C26817285C8}" srcOrd="2" destOrd="0" parTransId="{DB0EC4A7-8C4F-455F-94CB-718F3D7ECAE5}" sibTransId="{7DBC7B19-4891-42DE-B47C-07AC9E77C13F}"/>
    <dgm:cxn modelId="{DBBCD471-0CE0-4891-A022-75A18952121E}" type="presParOf" srcId="{2B430609-18C8-4835-8C8F-805F4C20AF36}" destId="{10CA9B05-245F-4121-8E38-21C9B000239A}" srcOrd="0" destOrd="0" presId="urn:microsoft.com/office/officeart/2005/8/layout/list1"/>
    <dgm:cxn modelId="{B06FE740-ADC1-4327-9124-84DDBAA0BD26}" type="presParOf" srcId="{10CA9B05-245F-4121-8E38-21C9B000239A}" destId="{26B4EB71-A246-40C5-B7FA-D977CD6D7804}" srcOrd="0" destOrd="0" presId="urn:microsoft.com/office/officeart/2005/8/layout/list1"/>
    <dgm:cxn modelId="{017993B7-C05B-4110-B70E-A7B37296541F}" type="presParOf" srcId="{10CA9B05-245F-4121-8E38-21C9B000239A}" destId="{8D6EC8C2-5FCB-4CB5-AD1B-B2AA7ED5F54F}" srcOrd="1" destOrd="0" presId="urn:microsoft.com/office/officeart/2005/8/layout/list1"/>
    <dgm:cxn modelId="{FF553F7A-050C-43F3-B7AE-1CA9539E2472}" type="presParOf" srcId="{2B430609-18C8-4835-8C8F-805F4C20AF36}" destId="{C70079F0-E81C-487D-B15A-3B231AC0FBBE}" srcOrd="1" destOrd="0" presId="urn:microsoft.com/office/officeart/2005/8/layout/list1"/>
    <dgm:cxn modelId="{ECB946E7-E3DB-41E3-AA70-EEA9787D8F9F}" type="presParOf" srcId="{2B430609-18C8-4835-8C8F-805F4C20AF36}" destId="{A5E8DF52-E083-4D21-9788-5F33AB8E4624}" srcOrd="2" destOrd="0" presId="urn:microsoft.com/office/officeart/2005/8/layout/list1"/>
    <dgm:cxn modelId="{F62B854B-B42D-4F26-936E-88C95CD831B8}" type="presParOf" srcId="{2B430609-18C8-4835-8C8F-805F4C20AF36}" destId="{8AC3DD93-3C38-46AC-A77C-16D18476DF60}" srcOrd="3" destOrd="0" presId="urn:microsoft.com/office/officeart/2005/8/layout/list1"/>
    <dgm:cxn modelId="{32C05EA2-FA4C-4131-A93A-4367DFD63EE9}" type="presParOf" srcId="{2B430609-18C8-4835-8C8F-805F4C20AF36}" destId="{7A3645EF-5195-4DFD-8167-9917E75E7990}" srcOrd="4" destOrd="0" presId="urn:microsoft.com/office/officeart/2005/8/layout/list1"/>
    <dgm:cxn modelId="{8E5B7944-7916-43E2-9CF7-B2E167C4570F}" type="presParOf" srcId="{7A3645EF-5195-4DFD-8167-9917E75E7990}" destId="{86145E89-4713-4E0B-AE22-7ECA31E6C986}" srcOrd="0" destOrd="0" presId="urn:microsoft.com/office/officeart/2005/8/layout/list1"/>
    <dgm:cxn modelId="{E27FC9ED-4A5E-43DB-8461-871920FC04B5}" type="presParOf" srcId="{7A3645EF-5195-4DFD-8167-9917E75E7990}" destId="{54EA8465-555D-4552-9558-9BD744048BC3}" srcOrd="1" destOrd="0" presId="urn:microsoft.com/office/officeart/2005/8/layout/list1"/>
    <dgm:cxn modelId="{5E750AB5-85F8-47E7-A339-4BA004CE0BED}" type="presParOf" srcId="{2B430609-18C8-4835-8C8F-805F4C20AF36}" destId="{057D0587-0A65-41C1-AFA1-D895DA861190}" srcOrd="5" destOrd="0" presId="urn:microsoft.com/office/officeart/2005/8/layout/list1"/>
    <dgm:cxn modelId="{58D2343E-B396-4F5D-86D0-AA655C514E3E}" type="presParOf" srcId="{2B430609-18C8-4835-8C8F-805F4C20AF36}" destId="{F89AE15C-6A0F-487B-9194-36CFCC36721F}" srcOrd="6" destOrd="0" presId="urn:microsoft.com/office/officeart/2005/8/layout/list1"/>
    <dgm:cxn modelId="{25CA29D9-1024-4E5C-B6A5-FB70E2DF5F1B}" type="presParOf" srcId="{2B430609-18C8-4835-8C8F-805F4C20AF36}" destId="{3D6ACFDE-1464-4C4A-AFDA-0B562690E84C}" srcOrd="7" destOrd="0" presId="urn:microsoft.com/office/officeart/2005/8/layout/list1"/>
    <dgm:cxn modelId="{DDEB2CBA-DFCB-4D57-BC22-B5C2F2E68D84}" type="presParOf" srcId="{2B430609-18C8-4835-8C8F-805F4C20AF36}" destId="{CC6ECB83-6257-47C3-9FCF-039F6BFA6658}" srcOrd="8" destOrd="0" presId="urn:microsoft.com/office/officeart/2005/8/layout/list1"/>
    <dgm:cxn modelId="{1B5BB154-0AAC-4257-996B-81F9CFA5F040}" type="presParOf" srcId="{CC6ECB83-6257-47C3-9FCF-039F6BFA6658}" destId="{48941852-768E-4DC6-AB2E-248D89F15D68}" srcOrd="0" destOrd="0" presId="urn:microsoft.com/office/officeart/2005/8/layout/list1"/>
    <dgm:cxn modelId="{6EBD92C7-0AFC-4ED2-B293-EE8C7B92815B}" type="presParOf" srcId="{CC6ECB83-6257-47C3-9FCF-039F6BFA6658}" destId="{FF0FF780-0C52-49D4-9975-03CDF744CDC0}" srcOrd="1" destOrd="0" presId="urn:microsoft.com/office/officeart/2005/8/layout/list1"/>
    <dgm:cxn modelId="{C86C8F6C-2DA2-4127-A38C-97F3E9E66DD1}" type="presParOf" srcId="{2B430609-18C8-4835-8C8F-805F4C20AF36}" destId="{7F7F754A-A865-462F-ABAE-82136689D6B1}" srcOrd="9" destOrd="0" presId="urn:microsoft.com/office/officeart/2005/8/layout/list1"/>
    <dgm:cxn modelId="{D2F8BAFD-E2CD-4496-B5E3-CA402657151C}" type="presParOf" srcId="{2B430609-18C8-4835-8C8F-805F4C20AF36}" destId="{A003055C-E802-4CDA-B9A6-A2D9010FB96C}" srcOrd="10" destOrd="0" presId="urn:microsoft.com/office/officeart/2005/8/layout/list1"/>
    <dgm:cxn modelId="{444C354D-E4B1-4168-BFB9-9945B5A6FB46}" type="presParOf" srcId="{2B430609-18C8-4835-8C8F-805F4C20AF36}" destId="{BF838731-A5FE-4A10-81B2-56534F38160D}" srcOrd="11" destOrd="0" presId="urn:microsoft.com/office/officeart/2005/8/layout/list1"/>
    <dgm:cxn modelId="{068FD853-92F9-403B-9632-CD3743D710A9}" type="presParOf" srcId="{2B430609-18C8-4835-8C8F-805F4C20AF36}" destId="{67D9B524-BA8B-44EB-9F36-DD537D43FEA0}" srcOrd="12" destOrd="0" presId="urn:microsoft.com/office/officeart/2005/8/layout/list1"/>
    <dgm:cxn modelId="{86120A08-9776-452C-B910-8CD0AFE0D7AC}" type="presParOf" srcId="{67D9B524-BA8B-44EB-9F36-DD537D43FEA0}" destId="{2E65103E-9606-4FB8-8CFB-A1F6F3E3048C}" srcOrd="0" destOrd="0" presId="urn:microsoft.com/office/officeart/2005/8/layout/list1"/>
    <dgm:cxn modelId="{3D6C0766-77B3-4834-9B07-B508637BBE28}" type="presParOf" srcId="{67D9B524-BA8B-44EB-9F36-DD537D43FEA0}" destId="{62C1512F-2892-4514-A806-800A59C56968}" srcOrd="1" destOrd="0" presId="urn:microsoft.com/office/officeart/2005/8/layout/list1"/>
    <dgm:cxn modelId="{C475A448-4064-404C-961B-E7BE8C1EC37D}" type="presParOf" srcId="{2B430609-18C8-4835-8C8F-805F4C20AF36}" destId="{1BC1D33A-5783-4572-A0F6-1C82302E6F6E}" srcOrd="13" destOrd="0" presId="urn:microsoft.com/office/officeart/2005/8/layout/list1"/>
    <dgm:cxn modelId="{7BB89023-5FD1-4C91-9B27-910980597CC4}" type="presParOf" srcId="{2B430609-18C8-4835-8C8F-805F4C20AF36}" destId="{558F04FB-46CE-4FC4-B9D2-4E1492175A01}" srcOrd="14" destOrd="0" presId="urn:microsoft.com/office/officeart/2005/8/layout/list1"/>
    <dgm:cxn modelId="{4ACC3DDD-F6BA-4588-8E87-8077CD434DB2}" type="presParOf" srcId="{2B430609-18C8-4835-8C8F-805F4C20AF36}" destId="{ECF60600-D325-494F-84C6-3B786B704F7F}" srcOrd="15" destOrd="0" presId="urn:microsoft.com/office/officeart/2005/8/layout/list1"/>
    <dgm:cxn modelId="{682F2B69-0A02-4460-931B-25536C704255}" type="presParOf" srcId="{2B430609-18C8-4835-8C8F-805F4C20AF36}" destId="{FC36E861-0FC6-4781-B339-715AF138F2E7}" srcOrd="16" destOrd="0" presId="urn:microsoft.com/office/officeart/2005/8/layout/list1"/>
    <dgm:cxn modelId="{EBD349A4-761C-4382-A267-E17F7E16D334}" type="presParOf" srcId="{FC36E861-0FC6-4781-B339-715AF138F2E7}" destId="{8114E134-5EC3-4253-9CE9-0301A31EF73B}" srcOrd="0" destOrd="0" presId="urn:microsoft.com/office/officeart/2005/8/layout/list1"/>
    <dgm:cxn modelId="{DE7193F2-5C23-41A4-9C7E-3FA8657591D5}" type="presParOf" srcId="{FC36E861-0FC6-4781-B339-715AF138F2E7}" destId="{7A59B2AA-5833-4BE3-A4B5-509B8909F6FB}" srcOrd="1" destOrd="0" presId="urn:microsoft.com/office/officeart/2005/8/layout/list1"/>
    <dgm:cxn modelId="{747076B5-70BA-4DB1-B339-DCE56F71D746}" type="presParOf" srcId="{2B430609-18C8-4835-8C8F-805F4C20AF36}" destId="{52DF3A77-DC5B-4744-8978-7F9B43ECB91C}" srcOrd="17" destOrd="0" presId="urn:microsoft.com/office/officeart/2005/8/layout/list1"/>
    <dgm:cxn modelId="{AE46DD29-867F-4EFB-8FD7-A0D96976CBC3}" type="presParOf" srcId="{2B430609-18C8-4835-8C8F-805F4C20AF36}" destId="{7E76D585-22BB-4D4F-AD42-FE64F2666A8B}" srcOrd="18" destOrd="0" presId="urn:microsoft.com/office/officeart/2005/8/layout/list1"/>
    <dgm:cxn modelId="{6A296793-CDA6-4913-A26F-06447F66533D}" type="presParOf" srcId="{2B430609-18C8-4835-8C8F-805F4C20AF36}" destId="{E7A7C7E4-BD9F-4455-AFE7-7908F6B0C5DA}" srcOrd="19" destOrd="0" presId="urn:microsoft.com/office/officeart/2005/8/layout/list1"/>
    <dgm:cxn modelId="{5B505D9C-E9CC-4216-AA99-C4EBE4040DED}" type="presParOf" srcId="{2B430609-18C8-4835-8C8F-805F4C20AF36}" destId="{C4C4BFF3-22CC-45B2-B2C7-CF9E291B0DD8}" srcOrd="20" destOrd="0" presId="urn:microsoft.com/office/officeart/2005/8/layout/list1"/>
    <dgm:cxn modelId="{57CC8319-D3C2-443D-9C6E-743197847B88}" type="presParOf" srcId="{C4C4BFF3-22CC-45B2-B2C7-CF9E291B0DD8}" destId="{4F976187-3BA6-4E9D-A78C-CCCCB4704CAB}" srcOrd="0" destOrd="0" presId="urn:microsoft.com/office/officeart/2005/8/layout/list1"/>
    <dgm:cxn modelId="{ED455CAC-B7A5-4598-9160-7868C64B280F}" type="presParOf" srcId="{C4C4BFF3-22CC-45B2-B2C7-CF9E291B0DD8}" destId="{B1847E2A-0C9C-40EC-ACA1-09D818B283A7}" srcOrd="1" destOrd="0" presId="urn:microsoft.com/office/officeart/2005/8/layout/list1"/>
    <dgm:cxn modelId="{B8ABFA7A-D871-4B46-9EB9-71387734B0B5}" type="presParOf" srcId="{2B430609-18C8-4835-8C8F-805F4C20AF36}" destId="{BC197F87-F1A9-4BDE-800C-8F24C4BD5C19}" srcOrd="21" destOrd="0" presId="urn:microsoft.com/office/officeart/2005/8/layout/list1"/>
    <dgm:cxn modelId="{47B69E2A-C0E8-484E-8452-86CDB042623A}" type="presParOf" srcId="{2B430609-18C8-4835-8C8F-805F4C20AF36}" destId="{62AF3B40-8C45-436E-BD7E-4E720C5BA044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E8DF52-E083-4D21-9788-5F33AB8E4624}">
      <dsp:nvSpPr>
        <dsp:cNvPr id="0" name=""/>
        <dsp:cNvSpPr/>
      </dsp:nvSpPr>
      <dsp:spPr>
        <a:xfrm>
          <a:off x="0" y="252699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EC8C2-5FCB-4CB5-AD1B-B2AA7ED5F54F}">
      <dsp:nvSpPr>
        <dsp:cNvPr id="0" name=""/>
        <dsp:cNvSpPr/>
      </dsp:nvSpPr>
      <dsp:spPr>
        <a:xfrm>
          <a:off x="311694" y="15775"/>
          <a:ext cx="4267200" cy="44280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Детектори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11694" y="15775"/>
        <a:ext cx="4267200" cy="442800"/>
      </dsp:txXfrm>
    </dsp:sp>
    <dsp:sp modelId="{F89AE15C-6A0F-487B-9194-36CFCC36721F}">
      <dsp:nvSpPr>
        <dsp:cNvPr id="0" name=""/>
        <dsp:cNvSpPr/>
      </dsp:nvSpPr>
      <dsp:spPr>
        <a:xfrm>
          <a:off x="0" y="9331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64232"/>
              <a:satOff val="-2578"/>
              <a:lumOff val="144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EA8465-555D-4552-9558-9BD744048BC3}">
      <dsp:nvSpPr>
        <dsp:cNvPr id="0" name=""/>
        <dsp:cNvSpPr/>
      </dsp:nvSpPr>
      <dsp:spPr>
        <a:xfrm>
          <a:off x="304800" y="711699"/>
          <a:ext cx="4267200" cy="442800"/>
        </a:xfrm>
        <a:prstGeom prst="roundRect">
          <a:avLst/>
        </a:prstGeom>
        <a:solidFill>
          <a:schemeClr val="accent1">
            <a:shade val="50000"/>
            <a:hueOff val="164232"/>
            <a:satOff val="-2578"/>
            <a:lumOff val="144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Ревізори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711699"/>
        <a:ext cx="4267200" cy="442800"/>
      </dsp:txXfrm>
    </dsp:sp>
    <dsp:sp modelId="{A003055C-E802-4CDA-B9A6-A2D9010FB96C}">
      <dsp:nvSpPr>
        <dsp:cNvPr id="0" name=""/>
        <dsp:cNvSpPr/>
      </dsp:nvSpPr>
      <dsp:spPr>
        <a:xfrm>
          <a:off x="0" y="16135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28464"/>
              <a:satOff val="-5155"/>
              <a:lumOff val="288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0FF780-0C52-49D4-9975-03CDF744CDC0}">
      <dsp:nvSpPr>
        <dsp:cNvPr id="0" name=""/>
        <dsp:cNvSpPr/>
      </dsp:nvSpPr>
      <dsp:spPr>
        <a:xfrm>
          <a:off x="304800" y="1392100"/>
          <a:ext cx="4267200" cy="442800"/>
        </a:xfrm>
        <a:prstGeom prst="roundRect">
          <a:avLst/>
        </a:prstGeom>
        <a:solidFill>
          <a:schemeClr val="accent1">
            <a:shade val="50000"/>
            <a:hueOff val="328464"/>
            <a:satOff val="-5155"/>
            <a:lumOff val="288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Лікарі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1392100"/>
        <a:ext cx="4267200" cy="442800"/>
      </dsp:txXfrm>
    </dsp:sp>
    <dsp:sp modelId="{558F04FB-46CE-4FC4-B9D2-4E1492175A01}">
      <dsp:nvSpPr>
        <dsp:cNvPr id="0" name=""/>
        <dsp:cNvSpPr/>
      </dsp:nvSpPr>
      <dsp:spPr>
        <a:xfrm>
          <a:off x="0" y="22939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492696"/>
              <a:satOff val="-7733"/>
              <a:lumOff val="432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1512F-2892-4514-A806-800A59C56968}">
      <dsp:nvSpPr>
        <dsp:cNvPr id="0" name=""/>
        <dsp:cNvSpPr/>
      </dsp:nvSpPr>
      <dsp:spPr>
        <a:xfrm>
          <a:off x="304800" y="2072500"/>
          <a:ext cx="4267200" cy="442800"/>
        </a:xfrm>
        <a:prstGeom prst="roundRect">
          <a:avLst/>
        </a:prstGeom>
        <a:solidFill>
          <a:schemeClr val="accent1">
            <a:shade val="50000"/>
            <a:hueOff val="492696"/>
            <a:satOff val="-7733"/>
            <a:lumOff val="432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Монітори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2072500"/>
        <a:ext cx="4267200" cy="442800"/>
      </dsp:txXfrm>
    </dsp:sp>
    <dsp:sp modelId="{7E76D585-22BB-4D4F-AD42-FE64F2666A8B}">
      <dsp:nvSpPr>
        <dsp:cNvPr id="0" name=""/>
        <dsp:cNvSpPr/>
      </dsp:nvSpPr>
      <dsp:spPr>
        <a:xfrm>
          <a:off x="0" y="29743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28464"/>
              <a:satOff val="-5155"/>
              <a:lumOff val="288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59B2AA-5833-4BE3-A4B5-509B8909F6FB}">
      <dsp:nvSpPr>
        <dsp:cNvPr id="0" name=""/>
        <dsp:cNvSpPr/>
      </dsp:nvSpPr>
      <dsp:spPr>
        <a:xfrm>
          <a:off x="304800" y="2752900"/>
          <a:ext cx="4267200" cy="442800"/>
        </a:xfrm>
        <a:prstGeom prst="roundRect">
          <a:avLst/>
        </a:prstGeom>
        <a:solidFill>
          <a:schemeClr val="accent1">
            <a:shade val="50000"/>
            <a:hueOff val="328464"/>
            <a:satOff val="-5155"/>
            <a:lumOff val="288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50000"/>
                </a:schemeClr>
              </a:solidFill>
            </a:rPr>
            <a:t>Сканери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2752900"/>
        <a:ext cx="4267200" cy="442800"/>
      </dsp:txXfrm>
    </dsp:sp>
    <dsp:sp modelId="{62AF3B40-8C45-436E-BD7E-4E720C5BA044}">
      <dsp:nvSpPr>
        <dsp:cNvPr id="0" name=""/>
        <dsp:cNvSpPr/>
      </dsp:nvSpPr>
      <dsp:spPr>
        <a:xfrm>
          <a:off x="0" y="3654700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64232"/>
              <a:satOff val="-2578"/>
              <a:lumOff val="144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847E2A-0C9C-40EC-ACA1-09D818B283A7}">
      <dsp:nvSpPr>
        <dsp:cNvPr id="0" name=""/>
        <dsp:cNvSpPr/>
      </dsp:nvSpPr>
      <dsp:spPr>
        <a:xfrm>
          <a:off x="304800" y="3433300"/>
          <a:ext cx="4267200" cy="442800"/>
        </a:xfrm>
        <a:prstGeom prst="roundRect">
          <a:avLst/>
        </a:prstGeom>
        <a:solidFill>
          <a:schemeClr val="accent1">
            <a:shade val="50000"/>
            <a:hueOff val="164232"/>
            <a:satOff val="-2578"/>
            <a:lumOff val="144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err="1" smtClean="0">
              <a:solidFill>
                <a:schemeClr val="accent1">
                  <a:lumMod val="50000"/>
                </a:schemeClr>
              </a:solidFill>
            </a:rPr>
            <a:t>Блокувальники</a:t>
          </a:r>
          <a:endParaRPr lang="uk-UA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4800" y="3433300"/>
        <a:ext cx="4267200" cy="44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>
    <p:dissolve/>
    <p:sndAc>
      <p:stSnd>
        <p:snd r:embed="rId13" name="chimes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39752" y="2348880"/>
            <a:ext cx="48798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Антивірусні</a:t>
            </a:r>
          </a:p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програми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Улыбающееся лицо 12"/>
          <p:cNvSpPr/>
          <p:nvPr/>
        </p:nvSpPr>
        <p:spPr>
          <a:xfrm rot="1045509">
            <a:off x="7020272" y="4941168"/>
            <a:ext cx="1296144" cy="11521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3312368" cy="5184576"/>
          </a:xfrm>
        </p:spPr>
        <p:txBody>
          <a:bodyPr>
            <a:normAutofit/>
          </a:bodyPr>
          <a:lstStyle/>
          <a:p>
            <a:r>
              <a:rPr lang="uk-UA" dirty="0" smtClean="0"/>
              <a:t>Антивірусні програми – </a:t>
            </a:r>
            <a:r>
              <a:rPr lang="uk-UA" dirty="0" err="1" smtClean="0"/>
              <a:t>програми</a:t>
            </a:r>
            <a:r>
              <a:rPr lang="uk-UA" dirty="0" smtClean="0"/>
              <a:t> призначені для захисту даних і пристроїв </a:t>
            </a:r>
            <a:r>
              <a:rPr lang="uk-UA" dirty="0" err="1" smtClean="0"/>
              <a:t>коп’ютера</a:t>
            </a:r>
            <a:r>
              <a:rPr lang="uk-UA" dirty="0" smtClean="0"/>
              <a:t> від шкідливих програм (вірусів)</a:t>
            </a:r>
            <a:endParaRPr lang="uk-UA" dirty="0"/>
          </a:p>
        </p:txBody>
      </p:sp>
      <p:pic>
        <p:nvPicPr>
          <p:cNvPr id="1026" name="Picture 2" descr="C:\Documents and Settings\Teacher\Рабочий стол\Заготовки\Завдання 2\Антивірусні програми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1124744"/>
            <a:ext cx="4141438" cy="423512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Класифікація антивірусних програм</a:t>
            </a:r>
            <a:endParaRPr lang="uk-UA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6EC8C2-5FCB-4CB5-AD1B-B2AA7ED5F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8D6EC8C2-5FCB-4CB5-AD1B-B2AA7ED5F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8D6EC8C2-5FCB-4CB5-AD1B-B2AA7ED5F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EA8465-555D-4552-9558-9BD744048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54EA8465-555D-4552-9558-9BD744048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54EA8465-555D-4552-9558-9BD744048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0FF780-0C52-49D4-9975-03CDF744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FF0FF780-0C52-49D4-9975-03CDF744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FF0FF780-0C52-49D4-9975-03CDF744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C1512F-2892-4514-A806-800A59C56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62C1512F-2892-4514-A806-800A59C56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62C1512F-2892-4514-A806-800A59C56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59B2AA-5833-4BE3-A4B5-509B8909F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7A59B2AA-5833-4BE3-A4B5-509B8909F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7A59B2AA-5833-4BE3-A4B5-509B8909F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847E2A-0C9C-40EC-ACA1-09D818B283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B1847E2A-0C9C-40EC-ACA1-09D818B283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B1847E2A-0C9C-40EC-ACA1-09D818B283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E8DF52-E083-4D21-9788-5F33AB8E4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A5E8DF52-E083-4D21-9788-5F33AB8E4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A5E8DF52-E083-4D21-9788-5F33AB8E4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9AE15C-6A0F-487B-9194-36CFCC367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F89AE15C-6A0F-487B-9194-36CFCC367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F89AE15C-6A0F-487B-9194-36CFCC367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03055C-E802-4CDA-B9A6-A2D9010FB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A003055C-E802-4CDA-B9A6-A2D9010FB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A003055C-E802-4CDA-B9A6-A2D9010FB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8F04FB-46CE-4FC4-B9D2-4E1492175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558F04FB-46CE-4FC4-B9D2-4E1492175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graphicEl>
                                              <a:dgm id="{558F04FB-46CE-4FC4-B9D2-4E1492175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76D585-22BB-4D4F-AD42-FE64F2666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graphicEl>
                                              <a:dgm id="{7E76D585-22BB-4D4F-AD42-FE64F2666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graphicEl>
                                              <a:dgm id="{7E76D585-22BB-4D4F-AD42-FE64F2666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AF3B40-8C45-436E-BD7E-4E720C5BA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graphicEl>
                                              <a:dgm id="{62AF3B40-8C45-436E-BD7E-4E720C5BA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graphicEl>
                                              <a:dgm id="{62AF3B40-8C45-436E-BD7E-4E720C5BA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Функції комплексних антивірусних програм</a:t>
            </a:r>
            <a:endParaRPr lang="uk-UA" dirty="0"/>
          </a:p>
        </p:txBody>
      </p:sp>
      <p:sp>
        <p:nvSpPr>
          <p:cNvPr id="4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Знаходячись </a:t>
            </a:r>
            <a:r>
              <a:rPr lang="uk-UA" dirty="0" err="1" smtClean="0"/>
              <a:t>резидентно</a:t>
            </a:r>
            <a:r>
              <a:rPr lang="uk-UA" dirty="0" smtClean="0"/>
              <a:t> в ОП перевіряють усі об’єкти до яких звертається користувач</a:t>
            </a:r>
          </a:p>
          <a:p>
            <a:r>
              <a:rPr lang="uk-UA" dirty="0" smtClean="0"/>
              <a:t>Проводять </a:t>
            </a:r>
            <a:r>
              <a:rPr lang="uk-UA" dirty="0" err="1" smtClean="0"/>
              <a:t>еврістичний</a:t>
            </a:r>
            <a:r>
              <a:rPr lang="uk-UA" dirty="0" smtClean="0"/>
              <a:t> аналіз.</a:t>
            </a:r>
          </a:p>
          <a:p>
            <a:r>
              <a:rPr lang="uk-UA" dirty="0" smtClean="0"/>
              <a:t>Перевіряють електронну пошту.</a:t>
            </a:r>
          </a:p>
          <a:p>
            <a:r>
              <a:rPr lang="uk-UA" dirty="0" smtClean="0"/>
              <a:t>Шукають віруси в архівах.</a:t>
            </a:r>
          </a:p>
          <a:p>
            <a:r>
              <a:rPr lang="uk-UA" dirty="0" smtClean="0"/>
              <a:t>Лікують заражені файли, системні області.</a:t>
            </a:r>
          </a:p>
          <a:p>
            <a:r>
              <a:rPr lang="uk-UA" dirty="0" smtClean="0"/>
              <a:t>Створюють карантинну зону для підозрілих об’єктів.</a:t>
            </a:r>
          </a:p>
          <a:p>
            <a:r>
              <a:rPr lang="uk-UA" dirty="0" smtClean="0"/>
              <a:t>Блокуюсь несанкціоновані користувачем дії.</a:t>
            </a:r>
          </a:p>
          <a:p>
            <a:endParaRPr lang="uk-UA" dirty="0"/>
          </a:p>
        </p:txBody>
      </p:sp>
      <p:sp>
        <p:nvSpPr>
          <p:cNvPr id="6" name="Управляющая кнопка: домой 5">
            <a:hlinkClick r:id="" action="ppaction://noaction" highlightClick="1"/>
            <a:hlinkHover r:id="" action="ppaction://hlinkshowjump?jump=firstslide"/>
          </p:cNvPr>
          <p:cNvSpPr/>
          <p:nvPr/>
        </p:nvSpPr>
        <p:spPr>
          <a:xfrm>
            <a:off x="7596336" y="5733256"/>
            <a:ext cx="1224136" cy="86409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</TotalTime>
  <Words>76</Words>
  <Application>Microsoft Office PowerPoint</Application>
  <PresentationFormat>Экран (4:3)</PresentationFormat>
  <Paragraphs>18</Paragraphs>
  <Slides>4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Антивірусні програми – програми призначені для захисту даних і пристроїв коп’ютера від шкідливих програм (вірусів)</vt:lpstr>
      <vt:lpstr>Класифікація антивірусних програм</vt:lpstr>
      <vt:lpstr>Функції комплексних антивірусних програм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Teacher</cp:lastModifiedBy>
  <cp:revision>10</cp:revision>
  <dcterms:modified xsi:type="dcterms:W3CDTF">2013-10-08T10:23:42Z</dcterms:modified>
</cp:coreProperties>
</file>