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830E6E7-F4F6-4560-B9E0-1FC0142ABC9B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9EC973FE-97F0-4FD7-B40B-833838E97A56}">
      <dgm:prSet phldrT="[Текст]"/>
      <dgm:spPr/>
      <dgm:t>
        <a:bodyPr/>
        <a:lstStyle/>
        <a:p>
          <a:r>
            <a:rPr lang="uk-UA" dirty="0" smtClean="0"/>
            <a:t>Детектори</a:t>
          </a:r>
          <a:endParaRPr lang="uk-UA" dirty="0"/>
        </a:p>
      </dgm:t>
    </dgm:pt>
    <dgm:pt modelId="{581D0562-79BA-4AAA-9D43-0F1D4EB60345}" type="parTrans" cxnId="{1ECBF4D5-A4A5-41BF-B0CC-83D7F2CCEB84}">
      <dgm:prSet/>
      <dgm:spPr/>
      <dgm:t>
        <a:bodyPr/>
        <a:lstStyle/>
        <a:p>
          <a:endParaRPr lang="uk-UA"/>
        </a:p>
      </dgm:t>
    </dgm:pt>
    <dgm:pt modelId="{62909BB6-633E-4BFD-AED8-2DD93D8B78F3}" type="sibTrans" cxnId="{1ECBF4D5-A4A5-41BF-B0CC-83D7F2CCEB84}">
      <dgm:prSet/>
      <dgm:spPr/>
      <dgm:t>
        <a:bodyPr/>
        <a:lstStyle/>
        <a:p>
          <a:endParaRPr lang="uk-UA"/>
        </a:p>
      </dgm:t>
    </dgm:pt>
    <dgm:pt modelId="{05766253-D68B-42F0-8535-DA66C190D0A0}">
      <dgm:prSet phldrT="[Текст]"/>
      <dgm:spPr/>
      <dgm:t>
        <a:bodyPr/>
        <a:lstStyle/>
        <a:p>
          <a:r>
            <a:rPr lang="uk-UA" dirty="0" smtClean="0"/>
            <a:t>Ревізори</a:t>
          </a:r>
          <a:endParaRPr lang="uk-UA" dirty="0"/>
        </a:p>
      </dgm:t>
    </dgm:pt>
    <dgm:pt modelId="{9167CB69-298D-4BB9-9920-5EECE2D11436}" type="parTrans" cxnId="{6A242F7F-EE3E-4BB0-8871-7BB44E6EC96B}">
      <dgm:prSet/>
      <dgm:spPr/>
      <dgm:t>
        <a:bodyPr/>
        <a:lstStyle/>
        <a:p>
          <a:endParaRPr lang="uk-UA"/>
        </a:p>
      </dgm:t>
    </dgm:pt>
    <dgm:pt modelId="{49916EA9-D0ED-4EE0-94D1-148291FD88E2}" type="sibTrans" cxnId="{6A242F7F-EE3E-4BB0-8871-7BB44E6EC96B}">
      <dgm:prSet/>
      <dgm:spPr/>
      <dgm:t>
        <a:bodyPr/>
        <a:lstStyle/>
        <a:p>
          <a:endParaRPr lang="uk-UA"/>
        </a:p>
      </dgm:t>
    </dgm:pt>
    <dgm:pt modelId="{0B9B1927-DA5D-4A4A-86F5-E7D59291E9A1}">
      <dgm:prSet phldrT="[Текст]"/>
      <dgm:spPr/>
      <dgm:t>
        <a:bodyPr/>
        <a:lstStyle/>
        <a:p>
          <a:r>
            <a:rPr lang="uk-UA" dirty="0" smtClean="0"/>
            <a:t>Лікарі</a:t>
          </a:r>
          <a:endParaRPr lang="uk-UA" dirty="0"/>
        </a:p>
      </dgm:t>
    </dgm:pt>
    <dgm:pt modelId="{1F086929-3198-4D48-AE08-8FBA3F3C4ACF}" type="parTrans" cxnId="{936C3B29-F817-48DE-B410-EFD993E8DF7A}">
      <dgm:prSet/>
      <dgm:spPr/>
      <dgm:t>
        <a:bodyPr/>
        <a:lstStyle/>
        <a:p>
          <a:endParaRPr lang="uk-UA"/>
        </a:p>
      </dgm:t>
    </dgm:pt>
    <dgm:pt modelId="{3E779410-4F69-4D3D-972D-F56072095250}" type="sibTrans" cxnId="{936C3B29-F817-48DE-B410-EFD993E8DF7A}">
      <dgm:prSet/>
      <dgm:spPr/>
      <dgm:t>
        <a:bodyPr/>
        <a:lstStyle/>
        <a:p>
          <a:endParaRPr lang="uk-UA"/>
        </a:p>
      </dgm:t>
    </dgm:pt>
    <dgm:pt modelId="{4CA7CBE3-A9CB-4BBE-863A-AD5DB0E1978C}">
      <dgm:prSet phldrT="[Текст]"/>
      <dgm:spPr/>
      <dgm:t>
        <a:bodyPr/>
        <a:lstStyle/>
        <a:p>
          <a:r>
            <a:rPr lang="uk-UA" dirty="0" smtClean="0"/>
            <a:t>Монітори</a:t>
          </a:r>
          <a:endParaRPr lang="uk-UA" dirty="0"/>
        </a:p>
      </dgm:t>
    </dgm:pt>
    <dgm:pt modelId="{70988A03-1CAF-4A18-878A-DE8D540FAA69}" type="parTrans" cxnId="{FC17B0C9-6C31-45A9-879E-F0AD59796F5F}">
      <dgm:prSet/>
      <dgm:spPr/>
    </dgm:pt>
    <dgm:pt modelId="{F0E5EE3E-567F-48DA-B8DA-370E5921653B}" type="sibTrans" cxnId="{FC17B0C9-6C31-45A9-879E-F0AD59796F5F}">
      <dgm:prSet/>
      <dgm:spPr/>
    </dgm:pt>
    <dgm:pt modelId="{BA56CA42-ECC3-4B20-8815-0F6015EA0DF6}">
      <dgm:prSet phldrT="[Текст]"/>
      <dgm:spPr/>
      <dgm:t>
        <a:bodyPr/>
        <a:lstStyle/>
        <a:p>
          <a:r>
            <a:rPr lang="uk-UA" dirty="0" smtClean="0"/>
            <a:t>Сканери</a:t>
          </a:r>
          <a:endParaRPr lang="uk-UA" dirty="0"/>
        </a:p>
      </dgm:t>
    </dgm:pt>
    <dgm:pt modelId="{EAABFC01-75A9-4F27-8B32-45B71DBEBD9F}" type="parTrans" cxnId="{99ADAC9B-EBD2-4F84-B702-87A66917B329}">
      <dgm:prSet/>
      <dgm:spPr/>
    </dgm:pt>
    <dgm:pt modelId="{AEAB49B1-54C8-47A8-BE18-8C05ED5451A2}" type="sibTrans" cxnId="{99ADAC9B-EBD2-4F84-B702-87A66917B329}">
      <dgm:prSet/>
      <dgm:spPr/>
    </dgm:pt>
    <dgm:pt modelId="{A86CC70A-FEF8-4A11-937D-F7BCECBB597E}">
      <dgm:prSet phldrT="[Текст]"/>
      <dgm:spPr/>
      <dgm:t>
        <a:bodyPr/>
        <a:lstStyle/>
        <a:p>
          <a:r>
            <a:rPr lang="uk-UA" dirty="0" smtClean="0"/>
            <a:t>Блокувальники</a:t>
          </a:r>
          <a:endParaRPr lang="uk-UA" dirty="0"/>
        </a:p>
      </dgm:t>
    </dgm:pt>
    <dgm:pt modelId="{A512B421-F14A-43F7-A3A0-00648B6DF9E8}" type="parTrans" cxnId="{F5189927-98E8-4A8F-9272-8D29B469C6C7}">
      <dgm:prSet/>
      <dgm:spPr/>
    </dgm:pt>
    <dgm:pt modelId="{76270FE0-0D33-4FA3-964D-BBC71FA9B1A9}" type="sibTrans" cxnId="{F5189927-98E8-4A8F-9272-8D29B469C6C7}">
      <dgm:prSet/>
      <dgm:spPr/>
    </dgm:pt>
    <dgm:pt modelId="{33BFB940-C99D-4240-AB2C-70C249041E5F}" type="pres">
      <dgm:prSet presAssocID="{B830E6E7-F4F6-4560-B9E0-1FC0142ABC9B}" presName="linear" presStyleCnt="0">
        <dgm:presLayoutVars>
          <dgm:dir/>
          <dgm:animLvl val="lvl"/>
          <dgm:resizeHandles val="exact"/>
        </dgm:presLayoutVars>
      </dgm:prSet>
      <dgm:spPr/>
    </dgm:pt>
    <dgm:pt modelId="{5E0BEB91-1EF6-4326-89BB-E3B5123FE24E}" type="pres">
      <dgm:prSet presAssocID="{9EC973FE-97F0-4FD7-B40B-833838E97A56}" presName="parentLin" presStyleCnt="0"/>
      <dgm:spPr/>
    </dgm:pt>
    <dgm:pt modelId="{F811FBCB-D2AF-4A20-8813-0E42E691F420}" type="pres">
      <dgm:prSet presAssocID="{9EC973FE-97F0-4FD7-B40B-833838E97A56}" presName="parentLeftMargin" presStyleLbl="node1" presStyleIdx="0" presStyleCnt="6"/>
      <dgm:spPr/>
    </dgm:pt>
    <dgm:pt modelId="{0A03916D-BFA8-46F5-9822-157E4B358F5F}" type="pres">
      <dgm:prSet presAssocID="{9EC973FE-97F0-4FD7-B40B-833838E97A56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6598560-D5DB-4E7A-B5E0-69336E66363D}" type="pres">
      <dgm:prSet presAssocID="{9EC973FE-97F0-4FD7-B40B-833838E97A56}" presName="negativeSpace" presStyleCnt="0"/>
      <dgm:spPr/>
    </dgm:pt>
    <dgm:pt modelId="{570F49E9-6519-4552-ADB2-34C8C595A378}" type="pres">
      <dgm:prSet presAssocID="{9EC973FE-97F0-4FD7-B40B-833838E97A56}" presName="childText" presStyleLbl="conFgAcc1" presStyleIdx="0" presStyleCnt="6">
        <dgm:presLayoutVars>
          <dgm:bulletEnabled val="1"/>
        </dgm:presLayoutVars>
      </dgm:prSet>
      <dgm:spPr/>
    </dgm:pt>
    <dgm:pt modelId="{45341788-08F1-4659-BAF7-7998B831CCCC}" type="pres">
      <dgm:prSet presAssocID="{62909BB6-633E-4BFD-AED8-2DD93D8B78F3}" presName="spaceBetweenRectangles" presStyleCnt="0"/>
      <dgm:spPr/>
    </dgm:pt>
    <dgm:pt modelId="{F47D4E33-4111-422F-8CD8-4796371D9205}" type="pres">
      <dgm:prSet presAssocID="{05766253-D68B-42F0-8535-DA66C190D0A0}" presName="parentLin" presStyleCnt="0"/>
      <dgm:spPr/>
    </dgm:pt>
    <dgm:pt modelId="{6A1433BE-7D55-405E-BCF8-59E609B9870C}" type="pres">
      <dgm:prSet presAssocID="{05766253-D68B-42F0-8535-DA66C190D0A0}" presName="parentLeftMargin" presStyleLbl="node1" presStyleIdx="0" presStyleCnt="6"/>
      <dgm:spPr/>
    </dgm:pt>
    <dgm:pt modelId="{FFEBF09D-4967-4702-A78D-DFB278B951B5}" type="pres">
      <dgm:prSet presAssocID="{05766253-D68B-42F0-8535-DA66C190D0A0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E0D2542-06F9-4984-A435-7A4E97B3BD65}" type="pres">
      <dgm:prSet presAssocID="{05766253-D68B-42F0-8535-DA66C190D0A0}" presName="negativeSpace" presStyleCnt="0"/>
      <dgm:spPr/>
    </dgm:pt>
    <dgm:pt modelId="{FFD48C00-EE25-40EE-8E29-91490A51F040}" type="pres">
      <dgm:prSet presAssocID="{05766253-D68B-42F0-8535-DA66C190D0A0}" presName="childText" presStyleLbl="conFgAcc1" presStyleIdx="1" presStyleCnt="6">
        <dgm:presLayoutVars>
          <dgm:bulletEnabled val="1"/>
        </dgm:presLayoutVars>
      </dgm:prSet>
      <dgm:spPr/>
    </dgm:pt>
    <dgm:pt modelId="{D442948C-7B64-4EC2-95C4-45ADBD3CFBEE}" type="pres">
      <dgm:prSet presAssocID="{49916EA9-D0ED-4EE0-94D1-148291FD88E2}" presName="spaceBetweenRectangles" presStyleCnt="0"/>
      <dgm:spPr/>
    </dgm:pt>
    <dgm:pt modelId="{A80EF14F-795F-47A9-AEAF-9E37A0300DFC}" type="pres">
      <dgm:prSet presAssocID="{0B9B1927-DA5D-4A4A-86F5-E7D59291E9A1}" presName="parentLin" presStyleCnt="0"/>
      <dgm:spPr/>
    </dgm:pt>
    <dgm:pt modelId="{81EF5F6E-8386-44A1-A9A2-1FB0AE556A99}" type="pres">
      <dgm:prSet presAssocID="{0B9B1927-DA5D-4A4A-86F5-E7D59291E9A1}" presName="parentLeftMargin" presStyleLbl="node1" presStyleIdx="1" presStyleCnt="6"/>
      <dgm:spPr/>
    </dgm:pt>
    <dgm:pt modelId="{3DC13C5C-E441-4D08-9FF1-DEF3D231B3D4}" type="pres">
      <dgm:prSet presAssocID="{0B9B1927-DA5D-4A4A-86F5-E7D59291E9A1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E7F28F5B-0D38-4BE6-B05E-CB29AEADE4B9}" type="pres">
      <dgm:prSet presAssocID="{0B9B1927-DA5D-4A4A-86F5-E7D59291E9A1}" presName="negativeSpace" presStyleCnt="0"/>
      <dgm:spPr/>
    </dgm:pt>
    <dgm:pt modelId="{A5F1D219-1061-4549-861D-78E0294EA016}" type="pres">
      <dgm:prSet presAssocID="{0B9B1927-DA5D-4A4A-86F5-E7D59291E9A1}" presName="childText" presStyleLbl="conFgAcc1" presStyleIdx="2" presStyleCnt="6">
        <dgm:presLayoutVars>
          <dgm:bulletEnabled val="1"/>
        </dgm:presLayoutVars>
      </dgm:prSet>
      <dgm:spPr/>
    </dgm:pt>
    <dgm:pt modelId="{14D0991D-25C3-4192-9BF3-F06A35FAAEEE}" type="pres">
      <dgm:prSet presAssocID="{3E779410-4F69-4D3D-972D-F56072095250}" presName="spaceBetweenRectangles" presStyleCnt="0"/>
      <dgm:spPr/>
    </dgm:pt>
    <dgm:pt modelId="{59A85E50-8D40-4CE1-B816-5A1F1A7E2FC5}" type="pres">
      <dgm:prSet presAssocID="{4CA7CBE3-A9CB-4BBE-863A-AD5DB0E1978C}" presName="parentLin" presStyleCnt="0"/>
      <dgm:spPr/>
    </dgm:pt>
    <dgm:pt modelId="{E1BC189A-F825-4153-B687-84B86B639363}" type="pres">
      <dgm:prSet presAssocID="{4CA7CBE3-A9CB-4BBE-863A-AD5DB0E1978C}" presName="parentLeftMargin" presStyleLbl="node1" presStyleIdx="2" presStyleCnt="6"/>
      <dgm:spPr/>
    </dgm:pt>
    <dgm:pt modelId="{13CDAD3A-C848-458E-B969-60CBE0BA3DA9}" type="pres">
      <dgm:prSet presAssocID="{4CA7CBE3-A9CB-4BBE-863A-AD5DB0E1978C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B0E21B77-34BC-4A50-BD8A-D4A786C35DE0}" type="pres">
      <dgm:prSet presAssocID="{4CA7CBE3-A9CB-4BBE-863A-AD5DB0E1978C}" presName="negativeSpace" presStyleCnt="0"/>
      <dgm:spPr/>
    </dgm:pt>
    <dgm:pt modelId="{3E5543DB-8CFF-4EF7-A990-5D66D08DED9A}" type="pres">
      <dgm:prSet presAssocID="{4CA7CBE3-A9CB-4BBE-863A-AD5DB0E1978C}" presName="childText" presStyleLbl="conFgAcc1" presStyleIdx="3" presStyleCnt="6">
        <dgm:presLayoutVars>
          <dgm:bulletEnabled val="1"/>
        </dgm:presLayoutVars>
      </dgm:prSet>
      <dgm:spPr/>
    </dgm:pt>
    <dgm:pt modelId="{7E170753-951A-418F-B181-A3D1B341B75A}" type="pres">
      <dgm:prSet presAssocID="{F0E5EE3E-567F-48DA-B8DA-370E5921653B}" presName="spaceBetweenRectangles" presStyleCnt="0"/>
      <dgm:spPr/>
    </dgm:pt>
    <dgm:pt modelId="{BC9F44DB-2467-403E-BF14-E279CE3149A8}" type="pres">
      <dgm:prSet presAssocID="{BA56CA42-ECC3-4B20-8815-0F6015EA0DF6}" presName="parentLin" presStyleCnt="0"/>
      <dgm:spPr/>
    </dgm:pt>
    <dgm:pt modelId="{4999AA91-15E1-4FE7-B89B-84836F195744}" type="pres">
      <dgm:prSet presAssocID="{BA56CA42-ECC3-4B20-8815-0F6015EA0DF6}" presName="parentLeftMargin" presStyleLbl="node1" presStyleIdx="3" presStyleCnt="6"/>
      <dgm:spPr/>
    </dgm:pt>
    <dgm:pt modelId="{AAEC6E86-7D94-4ACB-86BC-95EE3981CC5D}" type="pres">
      <dgm:prSet presAssocID="{BA56CA42-ECC3-4B20-8815-0F6015EA0DF6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8174FCE3-3B8D-4269-BE6B-6D959DC0C2D0}" type="pres">
      <dgm:prSet presAssocID="{BA56CA42-ECC3-4B20-8815-0F6015EA0DF6}" presName="negativeSpace" presStyleCnt="0"/>
      <dgm:spPr/>
    </dgm:pt>
    <dgm:pt modelId="{34C7E593-8EAD-47EC-927D-CF01A96C4D6E}" type="pres">
      <dgm:prSet presAssocID="{BA56CA42-ECC3-4B20-8815-0F6015EA0DF6}" presName="childText" presStyleLbl="conFgAcc1" presStyleIdx="4" presStyleCnt="6">
        <dgm:presLayoutVars>
          <dgm:bulletEnabled val="1"/>
        </dgm:presLayoutVars>
      </dgm:prSet>
      <dgm:spPr/>
    </dgm:pt>
    <dgm:pt modelId="{6CFAC318-DC91-4B72-A984-827BEF953584}" type="pres">
      <dgm:prSet presAssocID="{AEAB49B1-54C8-47A8-BE18-8C05ED5451A2}" presName="spaceBetweenRectangles" presStyleCnt="0"/>
      <dgm:spPr/>
    </dgm:pt>
    <dgm:pt modelId="{B3276B66-C99D-45E4-BD26-56FA426D0E19}" type="pres">
      <dgm:prSet presAssocID="{A86CC70A-FEF8-4A11-937D-F7BCECBB597E}" presName="parentLin" presStyleCnt="0"/>
      <dgm:spPr/>
    </dgm:pt>
    <dgm:pt modelId="{226737EE-B5DB-4A63-8121-0CAF6667BC59}" type="pres">
      <dgm:prSet presAssocID="{A86CC70A-FEF8-4A11-937D-F7BCECBB597E}" presName="parentLeftMargin" presStyleLbl="node1" presStyleIdx="4" presStyleCnt="6"/>
      <dgm:spPr/>
    </dgm:pt>
    <dgm:pt modelId="{11232C53-68B4-42E5-AE28-65657AF47307}" type="pres">
      <dgm:prSet presAssocID="{A86CC70A-FEF8-4A11-937D-F7BCECBB597E}" presName="parentText" presStyleLbl="node1" presStyleIdx="5" presStyleCnt="6">
        <dgm:presLayoutVars>
          <dgm:chMax val="0"/>
          <dgm:bulletEnabled val="1"/>
        </dgm:presLayoutVars>
      </dgm:prSet>
      <dgm:spPr/>
    </dgm:pt>
    <dgm:pt modelId="{E9EA401C-9594-4543-B176-9D0C73894B3B}" type="pres">
      <dgm:prSet presAssocID="{A86CC70A-FEF8-4A11-937D-F7BCECBB597E}" presName="negativeSpace" presStyleCnt="0"/>
      <dgm:spPr/>
    </dgm:pt>
    <dgm:pt modelId="{4F62E0EE-DFA9-4153-A203-E809E8B5244F}" type="pres">
      <dgm:prSet presAssocID="{A86CC70A-FEF8-4A11-937D-F7BCECBB597E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6A242F7F-EE3E-4BB0-8871-7BB44E6EC96B}" srcId="{B830E6E7-F4F6-4560-B9E0-1FC0142ABC9B}" destId="{05766253-D68B-42F0-8535-DA66C190D0A0}" srcOrd="1" destOrd="0" parTransId="{9167CB69-298D-4BB9-9920-5EECE2D11436}" sibTransId="{49916EA9-D0ED-4EE0-94D1-148291FD88E2}"/>
    <dgm:cxn modelId="{936C3B29-F817-48DE-B410-EFD993E8DF7A}" srcId="{B830E6E7-F4F6-4560-B9E0-1FC0142ABC9B}" destId="{0B9B1927-DA5D-4A4A-86F5-E7D59291E9A1}" srcOrd="2" destOrd="0" parTransId="{1F086929-3198-4D48-AE08-8FBA3F3C4ACF}" sibTransId="{3E779410-4F69-4D3D-972D-F56072095250}"/>
    <dgm:cxn modelId="{D9D3EF6F-433F-412C-ACE9-78DA829F8327}" type="presOf" srcId="{B830E6E7-F4F6-4560-B9E0-1FC0142ABC9B}" destId="{33BFB940-C99D-4240-AB2C-70C249041E5F}" srcOrd="0" destOrd="0" presId="urn:microsoft.com/office/officeart/2005/8/layout/list1"/>
    <dgm:cxn modelId="{149752A3-2F4A-4B49-B096-8201A55B5D5F}" type="presOf" srcId="{BA56CA42-ECC3-4B20-8815-0F6015EA0DF6}" destId="{4999AA91-15E1-4FE7-B89B-84836F195744}" srcOrd="0" destOrd="0" presId="urn:microsoft.com/office/officeart/2005/8/layout/list1"/>
    <dgm:cxn modelId="{3AE8D478-3A26-4D31-AD4D-49C6267CECDA}" type="presOf" srcId="{A86CC70A-FEF8-4A11-937D-F7BCECBB597E}" destId="{11232C53-68B4-42E5-AE28-65657AF47307}" srcOrd="1" destOrd="0" presId="urn:microsoft.com/office/officeart/2005/8/layout/list1"/>
    <dgm:cxn modelId="{9201509E-9083-4641-91F0-D8BC2E25627F}" type="presOf" srcId="{0B9B1927-DA5D-4A4A-86F5-E7D59291E9A1}" destId="{3DC13C5C-E441-4D08-9FF1-DEF3D231B3D4}" srcOrd="1" destOrd="0" presId="urn:microsoft.com/office/officeart/2005/8/layout/list1"/>
    <dgm:cxn modelId="{F7DA2512-CCFD-444A-A12C-F6D735C8E2CC}" type="presOf" srcId="{0B9B1927-DA5D-4A4A-86F5-E7D59291E9A1}" destId="{81EF5F6E-8386-44A1-A9A2-1FB0AE556A99}" srcOrd="0" destOrd="0" presId="urn:microsoft.com/office/officeart/2005/8/layout/list1"/>
    <dgm:cxn modelId="{1ECBF4D5-A4A5-41BF-B0CC-83D7F2CCEB84}" srcId="{B830E6E7-F4F6-4560-B9E0-1FC0142ABC9B}" destId="{9EC973FE-97F0-4FD7-B40B-833838E97A56}" srcOrd="0" destOrd="0" parTransId="{581D0562-79BA-4AAA-9D43-0F1D4EB60345}" sibTransId="{62909BB6-633E-4BFD-AED8-2DD93D8B78F3}"/>
    <dgm:cxn modelId="{FC17B0C9-6C31-45A9-879E-F0AD59796F5F}" srcId="{B830E6E7-F4F6-4560-B9E0-1FC0142ABC9B}" destId="{4CA7CBE3-A9CB-4BBE-863A-AD5DB0E1978C}" srcOrd="3" destOrd="0" parTransId="{70988A03-1CAF-4A18-878A-DE8D540FAA69}" sibTransId="{F0E5EE3E-567F-48DA-B8DA-370E5921653B}"/>
    <dgm:cxn modelId="{4C85104E-2082-4717-9C82-84394F00445F}" type="presOf" srcId="{BA56CA42-ECC3-4B20-8815-0F6015EA0DF6}" destId="{AAEC6E86-7D94-4ACB-86BC-95EE3981CC5D}" srcOrd="1" destOrd="0" presId="urn:microsoft.com/office/officeart/2005/8/layout/list1"/>
    <dgm:cxn modelId="{00B3814A-A000-42FB-99DC-4A969C8DAD92}" type="presOf" srcId="{05766253-D68B-42F0-8535-DA66C190D0A0}" destId="{6A1433BE-7D55-405E-BCF8-59E609B9870C}" srcOrd="0" destOrd="0" presId="urn:microsoft.com/office/officeart/2005/8/layout/list1"/>
    <dgm:cxn modelId="{99ADAC9B-EBD2-4F84-B702-87A66917B329}" srcId="{B830E6E7-F4F6-4560-B9E0-1FC0142ABC9B}" destId="{BA56CA42-ECC3-4B20-8815-0F6015EA0DF6}" srcOrd="4" destOrd="0" parTransId="{EAABFC01-75A9-4F27-8B32-45B71DBEBD9F}" sibTransId="{AEAB49B1-54C8-47A8-BE18-8C05ED5451A2}"/>
    <dgm:cxn modelId="{F5189927-98E8-4A8F-9272-8D29B469C6C7}" srcId="{B830E6E7-F4F6-4560-B9E0-1FC0142ABC9B}" destId="{A86CC70A-FEF8-4A11-937D-F7BCECBB597E}" srcOrd="5" destOrd="0" parTransId="{A512B421-F14A-43F7-A3A0-00648B6DF9E8}" sibTransId="{76270FE0-0D33-4FA3-964D-BBC71FA9B1A9}"/>
    <dgm:cxn modelId="{99B0420F-4BDD-4C6F-8E4C-84D398A8962A}" type="presOf" srcId="{9EC973FE-97F0-4FD7-B40B-833838E97A56}" destId="{0A03916D-BFA8-46F5-9822-157E4B358F5F}" srcOrd="1" destOrd="0" presId="urn:microsoft.com/office/officeart/2005/8/layout/list1"/>
    <dgm:cxn modelId="{A664208D-D085-482F-B413-AC9CB72B799B}" type="presOf" srcId="{4CA7CBE3-A9CB-4BBE-863A-AD5DB0E1978C}" destId="{E1BC189A-F825-4153-B687-84B86B639363}" srcOrd="0" destOrd="0" presId="urn:microsoft.com/office/officeart/2005/8/layout/list1"/>
    <dgm:cxn modelId="{D27BB5E7-0398-4D1A-B2D2-66D19982E457}" type="presOf" srcId="{9EC973FE-97F0-4FD7-B40B-833838E97A56}" destId="{F811FBCB-D2AF-4A20-8813-0E42E691F420}" srcOrd="0" destOrd="0" presId="urn:microsoft.com/office/officeart/2005/8/layout/list1"/>
    <dgm:cxn modelId="{178781F5-7B63-4E5F-A862-CA38EC5677DE}" type="presOf" srcId="{05766253-D68B-42F0-8535-DA66C190D0A0}" destId="{FFEBF09D-4967-4702-A78D-DFB278B951B5}" srcOrd="1" destOrd="0" presId="urn:microsoft.com/office/officeart/2005/8/layout/list1"/>
    <dgm:cxn modelId="{9F992565-4E55-4A08-BF1D-227FCF3AD2F1}" type="presOf" srcId="{4CA7CBE3-A9CB-4BBE-863A-AD5DB0E1978C}" destId="{13CDAD3A-C848-458E-B969-60CBE0BA3DA9}" srcOrd="1" destOrd="0" presId="urn:microsoft.com/office/officeart/2005/8/layout/list1"/>
    <dgm:cxn modelId="{9C1F67FE-C3E3-461D-BF6F-DF87A7421799}" type="presOf" srcId="{A86CC70A-FEF8-4A11-937D-F7BCECBB597E}" destId="{226737EE-B5DB-4A63-8121-0CAF6667BC59}" srcOrd="0" destOrd="0" presId="urn:microsoft.com/office/officeart/2005/8/layout/list1"/>
    <dgm:cxn modelId="{E9C72A2C-A720-4A71-89FB-C842F4D1026D}" type="presParOf" srcId="{33BFB940-C99D-4240-AB2C-70C249041E5F}" destId="{5E0BEB91-1EF6-4326-89BB-E3B5123FE24E}" srcOrd="0" destOrd="0" presId="urn:microsoft.com/office/officeart/2005/8/layout/list1"/>
    <dgm:cxn modelId="{B9E7E1BD-8DDD-461B-A9D9-BF08C236AB6A}" type="presParOf" srcId="{5E0BEB91-1EF6-4326-89BB-E3B5123FE24E}" destId="{F811FBCB-D2AF-4A20-8813-0E42E691F420}" srcOrd="0" destOrd="0" presId="urn:microsoft.com/office/officeart/2005/8/layout/list1"/>
    <dgm:cxn modelId="{57773FEF-AE37-4055-8DB5-0DFAF344D470}" type="presParOf" srcId="{5E0BEB91-1EF6-4326-89BB-E3B5123FE24E}" destId="{0A03916D-BFA8-46F5-9822-157E4B358F5F}" srcOrd="1" destOrd="0" presId="urn:microsoft.com/office/officeart/2005/8/layout/list1"/>
    <dgm:cxn modelId="{D2A6ECCC-A4C9-4D75-BCA9-101EB14B5AF5}" type="presParOf" srcId="{33BFB940-C99D-4240-AB2C-70C249041E5F}" destId="{66598560-D5DB-4E7A-B5E0-69336E66363D}" srcOrd="1" destOrd="0" presId="urn:microsoft.com/office/officeart/2005/8/layout/list1"/>
    <dgm:cxn modelId="{34148CA8-A3CC-42E3-A92D-862BA47CA57E}" type="presParOf" srcId="{33BFB940-C99D-4240-AB2C-70C249041E5F}" destId="{570F49E9-6519-4552-ADB2-34C8C595A378}" srcOrd="2" destOrd="0" presId="urn:microsoft.com/office/officeart/2005/8/layout/list1"/>
    <dgm:cxn modelId="{E26EC841-E9EA-44D5-B149-5E5F5A85A7BD}" type="presParOf" srcId="{33BFB940-C99D-4240-AB2C-70C249041E5F}" destId="{45341788-08F1-4659-BAF7-7998B831CCCC}" srcOrd="3" destOrd="0" presId="urn:microsoft.com/office/officeart/2005/8/layout/list1"/>
    <dgm:cxn modelId="{FFC74251-3A0B-4BF7-9E19-9CDF3531A4AB}" type="presParOf" srcId="{33BFB940-C99D-4240-AB2C-70C249041E5F}" destId="{F47D4E33-4111-422F-8CD8-4796371D9205}" srcOrd="4" destOrd="0" presId="urn:microsoft.com/office/officeart/2005/8/layout/list1"/>
    <dgm:cxn modelId="{760D028F-B43F-4DAB-88B0-7BC0D52F38B8}" type="presParOf" srcId="{F47D4E33-4111-422F-8CD8-4796371D9205}" destId="{6A1433BE-7D55-405E-BCF8-59E609B9870C}" srcOrd="0" destOrd="0" presId="urn:microsoft.com/office/officeart/2005/8/layout/list1"/>
    <dgm:cxn modelId="{70F33F38-D477-4A44-8C45-592463F62624}" type="presParOf" srcId="{F47D4E33-4111-422F-8CD8-4796371D9205}" destId="{FFEBF09D-4967-4702-A78D-DFB278B951B5}" srcOrd="1" destOrd="0" presId="urn:microsoft.com/office/officeart/2005/8/layout/list1"/>
    <dgm:cxn modelId="{C47B0F5B-4803-40FE-A352-181F3D507F0B}" type="presParOf" srcId="{33BFB940-C99D-4240-AB2C-70C249041E5F}" destId="{AE0D2542-06F9-4984-A435-7A4E97B3BD65}" srcOrd="5" destOrd="0" presId="urn:microsoft.com/office/officeart/2005/8/layout/list1"/>
    <dgm:cxn modelId="{E897785C-1BD7-4CA4-8FC9-E7BB727CC8A4}" type="presParOf" srcId="{33BFB940-C99D-4240-AB2C-70C249041E5F}" destId="{FFD48C00-EE25-40EE-8E29-91490A51F040}" srcOrd="6" destOrd="0" presId="urn:microsoft.com/office/officeart/2005/8/layout/list1"/>
    <dgm:cxn modelId="{81CD57CE-6CD3-4C05-AA12-03D051F5CF44}" type="presParOf" srcId="{33BFB940-C99D-4240-AB2C-70C249041E5F}" destId="{D442948C-7B64-4EC2-95C4-45ADBD3CFBEE}" srcOrd="7" destOrd="0" presId="urn:microsoft.com/office/officeart/2005/8/layout/list1"/>
    <dgm:cxn modelId="{585F4DE1-4A4C-45F4-88DE-8CC3A6EC5668}" type="presParOf" srcId="{33BFB940-C99D-4240-AB2C-70C249041E5F}" destId="{A80EF14F-795F-47A9-AEAF-9E37A0300DFC}" srcOrd="8" destOrd="0" presId="urn:microsoft.com/office/officeart/2005/8/layout/list1"/>
    <dgm:cxn modelId="{294D9FA0-3509-451E-9085-19B033E377A8}" type="presParOf" srcId="{A80EF14F-795F-47A9-AEAF-9E37A0300DFC}" destId="{81EF5F6E-8386-44A1-A9A2-1FB0AE556A99}" srcOrd="0" destOrd="0" presId="urn:microsoft.com/office/officeart/2005/8/layout/list1"/>
    <dgm:cxn modelId="{459BCB5A-FB11-43E6-8792-431A83808151}" type="presParOf" srcId="{A80EF14F-795F-47A9-AEAF-9E37A0300DFC}" destId="{3DC13C5C-E441-4D08-9FF1-DEF3D231B3D4}" srcOrd="1" destOrd="0" presId="urn:microsoft.com/office/officeart/2005/8/layout/list1"/>
    <dgm:cxn modelId="{67BCB129-AA77-40A9-9858-48DBE5AC8BB9}" type="presParOf" srcId="{33BFB940-C99D-4240-AB2C-70C249041E5F}" destId="{E7F28F5B-0D38-4BE6-B05E-CB29AEADE4B9}" srcOrd="9" destOrd="0" presId="urn:microsoft.com/office/officeart/2005/8/layout/list1"/>
    <dgm:cxn modelId="{24827BF8-3DC8-4057-B891-722B2D95FF38}" type="presParOf" srcId="{33BFB940-C99D-4240-AB2C-70C249041E5F}" destId="{A5F1D219-1061-4549-861D-78E0294EA016}" srcOrd="10" destOrd="0" presId="urn:microsoft.com/office/officeart/2005/8/layout/list1"/>
    <dgm:cxn modelId="{5CBC7B8D-149F-438C-9B04-FB3A18D104B9}" type="presParOf" srcId="{33BFB940-C99D-4240-AB2C-70C249041E5F}" destId="{14D0991D-25C3-4192-9BF3-F06A35FAAEEE}" srcOrd="11" destOrd="0" presId="urn:microsoft.com/office/officeart/2005/8/layout/list1"/>
    <dgm:cxn modelId="{F250134D-3B69-4DF9-8E52-CA0A3869AD83}" type="presParOf" srcId="{33BFB940-C99D-4240-AB2C-70C249041E5F}" destId="{59A85E50-8D40-4CE1-B816-5A1F1A7E2FC5}" srcOrd="12" destOrd="0" presId="urn:microsoft.com/office/officeart/2005/8/layout/list1"/>
    <dgm:cxn modelId="{3B69F3F3-AB73-4004-AE05-12B23EA73378}" type="presParOf" srcId="{59A85E50-8D40-4CE1-B816-5A1F1A7E2FC5}" destId="{E1BC189A-F825-4153-B687-84B86B639363}" srcOrd="0" destOrd="0" presId="urn:microsoft.com/office/officeart/2005/8/layout/list1"/>
    <dgm:cxn modelId="{C293CFB3-8E63-4B13-BABB-1DB24D60D66F}" type="presParOf" srcId="{59A85E50-8D40-4CE1-B816-5A1F1A7E2FC5}" destId="{13CDAD3A-C848-458E-B969-60CBE0BA3DA9}" srcOrd="1" destOrd="0" presId="urn:microsoft.com/office/officeart/2005/8/layout/list1"/>
    <dgm:cxn modelId="{8E6CC6E0-25D6-4667-8F03-B0D448E38401}" type="presParOf" srcId="{33BFB940-C99D-4240-AB2C-70C249041E5F}" destId="{B0E21B77-34BC-4A50-BD8A-D4A786C35DE0}" srcOrd="13" destOrd="0" presId="urn:microsoft.com/office/officeart/2005/8/layout/list1"/>
    <dgm:cxn modelId="{B6D5E945-4746-4E72-827C-C92C16C95A28}" type="presParOf" srcId="{33BFB940-C99D-4240-AB2C-70C249041E5F}" destId="{3E5543DB-8CFF-4EF7-A990-5D66D08DED9A}" srcOrd="14" destOrd="0" presId="urn:microsoft.com/office/officeart/2005/8/layout/list1"/>
    <dgm:cxn modelId="{AF7250B7-A59D-4FE9-A77F-2716740E2805}" type="presParOf" srcId="{33BFB940-C99D-4240-AB2C-70C249041E5F}" destId="{7E170753-951A-418F-B181-A3D1B341B75A}" srcOrd="15" destOrd="0" presId="urn:microsoft.com/office/officeart/2005/8/layout/list1"/>
    <dgm:cxn modelId="{A7ACF654-0545-4D40-9155-CBAB83E54309}" type="presParOf" srcId="{33BFB940-C99D-4240-AB2C-70C249041E5F}" destId="{BC9F44DB-2467-403E-BF14-E279CE3149A8}" srcOrd="16" destOrd="0" presId="urn:microsoft.com/office/officeart/2005/8/layout/list1"/>
    <dgm:cxn modelId="{7CC0421B-7572-4621-922B-6BD0838250D5}" type="presParOf" srcId="{BC9F44DB-2467-403E-BF14-E279CE3149A8}" destId="{4999AA91-15E1-4FE7-B89B-84836F195744}" srcOrd="0" destOrd="0" presId="urn:microsoft.com/office/officeart/2005/8/layout/list1"/>
    <dgm:cxn modelId="{E9CD78B2-E5F0-403F-9C14-AD49E1AFF8DB}" type="presParOf" srcId="{BC9F44DB-2467-403E-BF14-E279CE3149A8}" destId="{AAEC6E86-7D94-4ACB-86BC-95EE3981CC5D}" srcOrd="1" destOrd="0" presId="urn:microsoft.com/office/officeart/2005/8/layout/list1"/>
    <dgm:cxn modelId="{4B5E6B18-4688-49D8-8EDB-F56F21FC47CA}" type="presParOf" srcId="{33BFB940-C99D-4240-AB2C-70C249041E5F}" destId="{8174FCE3-3B8D-4269-BE6B-6D959DC0C2D0}" srcOrd="17" destOrd="0" presId="urn:microsoft.com/office/officeart/2005/8/layout/list1"/>
    <dgm:cxn modelId="{CE605FF7-2753-424B-AAEC-49715D0F3D35}" type="presParOf" srcId="{33BFB940-C99D-4240-AB2C-70C249041E5F}" destId="{34C7E593-8EAD-47EC-927D-CF01A96C4D6E}" srcOrd="18" destOrd="0" presId="urn:microsoft.com/office/officeart/2005/8/layout/list1"/>
    <dgm:cxn modelId="{6B535CEE-14A0-4F66-A0CC-33DB7E758320}" type="presParOf" srcId="{33BFB940-C99D-4240-AB2C-70C249041E5F}" destId="{6CFAC318-DC91-4B72-A984-827BEF953584}" srcOrd="19" destOrd="0" presId="urn:microsoft.com/office/officeart/2005/8/layout/list1"/>
    <dgm:cxn modelId="{5AE47F5E-3ED4-4D20-A796-6DF021BD8334}" type="presParOf" srcId="{33BFB940-C99D-4240-AB2C-70C249041E5F}" destId="{B3276B66-C99D-45E4-BD26-56FA426D0E19}" srcOrd="20" destOrd="0" presId="urn:microsoft.com/office/officeart/2005/8/layout/list1"/>
    <dgm:cxn modelId="{FA93B436-864F-49AC-BF2D-449CDFFC62B0}" type="presParOf" srcId="{B3276B66-C99D-45E4-BD26-56FA426D0E19}" destId="{226737EE-B5DB-4A63-8121-0CAF6667BC59}" srcOrd="0" destOrd="0" presId="urn:microsoft.com/office/officeart/2005/8/layout/list1"/>
    <dgm:cxn modelId="{6B87DE87-CE74-46FD-9286-0D07EA4A88B6}" type="presParOf" srcId="{B3276B66-C99D-45E4-BD26-56FA426D0E19}" destId="{11232C53-68B4-42E5-AE28-65657AF47307}" srcOrd="1" destOrd="0" presId="urn:microsoft.com/office/officeart/2005/8/layout/list1"/>
    <dgm:cxn modelId="{9F2507ED-286F-4D55-840F-83AA76AAD6A4}" type="presParOf" srcId="{33BFB940-C99D-4240-AB2C-70C249041E5F}" destId="{E9EA401C-9594-4543-B176-9D0C73894B3B}" srcOrd="21" destOrd="0" presId="urn:microsoft.com/office/officeart/2005/8/layout/list1"/>
    <dgm:cxn modelId="{5B93044C-ED37-43B9-A1C8-9CD6E20A003E}" type="presParOf" srcId="{33BFB940-C99D-4240-AB2C-70C249041E5F}" destId="{4F62E0EE-DFA9-4153-A203-E809E8B5244F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70F49E9-6519-4552-ADB2-34C8C595A378}">
      <dsp:nvSpPr>
        <dsp:cNvPr id="0" name=""/>
        <dsp:cNvSpPr/>
      </dsp:nvSpPr>
      <dsp:spPr>
        <a:xfrm>
          <a:off x="0" y="273880"/>
          <a:ext cx="609600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A03916D-BFA8-46F5-9822-157E4B358F5F}">
      <dsp:nvSpPr>
        <dsp:cNvPr id="0" name=""/>
        <dsp:cNvSpPr/>
      </dsp:nvSpPr>
      <dsp:spPr>
        <a:xfrm>
          <a:off x="304800" y="8200"/>
          <a:ext cx="4267200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Детектори</a:t>
          </a:r>
          <a:endParaRPr lang="uk-UA" sz="1800" kern="1200" dirty="0"/>
        </a:p>
      </dsp:txBody>
      <dsp:txXfrm>
        <a:off x="304800" y="8200"/>
        <a:ext cx="4267200" cy="531360"/>
      </dsp:txXfrm>
    </dsp:sp>
    <dsp:sp modelId="{FFD48C00-EE25-40EE-8E29-91490A51F040}">
      <dsp:nvSpPr>
        <dsp:cNvPr id="0" name=""/>
        <dsp:cNvSpPr/>
      </dsp:nvSpPr>
      <dsp:spPr>
        <a:xfrm>
          <a:off x="0" y="1090360"/>
          <a:ext cx="609600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EBF09D-4967-4702-A78D-DFB278B951B5}">
      <dsp:nvSpPr>
        <dsp:cNvPr id="0" name=""/>
        <dsp:cNvSpPr/>
      </dsp:nvSpPr>
      <dsp:spPr>
        <a:xfrm>
          <a:off x="304800" y="824680"/>
          <a:ext cx="4267200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Ревізори</a:t>
          </a:r>
          <a:endParaRPr lang="uk-UA" sz="1800" kern="1200" dirty="0"/>
        </a:p>
      </dsp:txBody>
      <dsp:txXfrm>
        <a:off x="304800" y="824680"/>
        <a:ext cx="4267200" cy="531360"/>
      </dsp:txXfrm>
    </dsp:sp>
    <dsp:sp modelId="{A5F1D219-1061-4549-861D-78E0294EA016}">
      <dsp:nvSpPr>
        <dsp:cNvPr id="0" name=""/>
        <dsp:cNvSpPr/>
      </dsp:nvSpPr>
      <dsp:spPr>
        <a:xfrm>
          <a:off x="0" y="1906840"/>
          <a:ext cx="609600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DC13C5C-E441-4D08-9FF1-DEF3D231B3D4}">
      <dsp:nvSpPr>
        <dsp:cNvPr id="0" name=""/>
        <dsp:cNvSpPr/>
      </dsp:nvSpPr>
      <dsp:spPr>
        <a:xfrm>
          <a:off x="304800" y="1641161"/>
          <a:ext cx="4267200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Лікарі</a:t>
          </a:r>
          <a:endParaRPr lang="uk-UA" sz="1800" kern="1200" dirty="0"/>
        </a:p>
      </dsp:txBody>
      <dsp:txXfrm>
        <a:off x="304800" y="1641161"/>
        <a:ext cx="4267200" cy="531360"/>
      </dsp:txXfrm>
    </dsp:sp>
    <dsp:sp modelId="{3E5543DB-8CFF-4EF7-A990-5D66D08DED9A}">
      <dsp:nvSpPr>
        <dsp:cNvPr id="0" name=""/>
        <dsp:cNvSpPr/>
      </dsp:nvSpPr>
      <dsp:spPr>
        <a:xfrm>
          <a:off x="0" y="2723321"/>
          <a:ext cx="609600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3CDAD3A-C848-458E-B969-60CBE0BA3DA9}">
      <dsp:nvSpPr>
        <dsp:cNvPr id="0" name=""/>
        <dsp:cNvSpPr/>
      </dsp:nvSpPr>
      <dsp:spPr>
        <a:xfrm>
          <a:off x="304800" y="2457641"/>
          <a:ext cx="4267200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Монітори</a:t>
          </a:r>
          <a:endParaRPr lang="uk-UA" sz="1800" kern="1200" dirty="0"/>
        </a:p>
      </dsp:txBody>
      <dsp:txXfrm>
        <a:off x="304800" y="2457641"/>
        <a:ext cx="4267200" cy="531360"/>
      </dsp:txXfrm>
    </dsp:sp>
    <dsp:sp modelId="{34C7E593-8EAD-47EC-927D-CF01A96C4D6E}">
      <dsp:nvSpPr>
        <dsp:cNvPr id="0" name=""/>
        <dsp:cNvSpPr/>
      </dsp:nvSpPr>
      <dsp:spPr>
        <a:xfrm>
          <a:off x="0" y="3539801"/>
          <a:ext cx="609600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EC6E86-7D94-4ACB-86BC-95EE3981CC5D}">
      <dsp:nvSpPr>
        <dsp:cNvPr id="0" name=""/>
        <dsp:cNvSpPr/>
      </dsp:nvSpPr>
      <dsp:spPr>
        <a:xfrm>
          <a:off x="304800" y="3274121"/>
          <a:ext cx="4267200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Сканери</a:t>
          </a:r>
          <a:endParaRPr lang="uk-UA" sz="1800" kern="1200" dirty="0"/>
        </a:p>
      </dsp:txBody>
      <dsp:txXfrm>
        <a:off x="304800" y="3274121"/>
        <a:ext cx="4267200" cy="531360"/>
      </dsp:txXfrm>
    </dsp:sp>
    <dsp:sp modelId="{4F62E0EE-DFA9-4153-A203-E809E8B5244F}">
      <dsp:nvSpPr>
        <dsp:cNvPr id="0" name=""/>
        <dsp:cNvSpPr/>
      </dsp:nvSpPr>
      <dsp:spPr>
        <a:xfrm>
          <a:off x="0" y="4356281"/>
          <a:ext cx="609600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1232C53-68B4-42E5-AE28-65657AF47307}">
      <dsp:nvSpPr>
        <dsp:cNvPr id="0" name=""/>
        <dsp:cNvSpPr/>
      </dsp:nvSpPr>
      <dsp:spPr>
        <a:xfrm>
          <a:off x="304800" y="4090601"/>
          <a:ext cx="4267200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Блокувальники</a:t>
          </a:r>
          <a:endParaRPr lang="uk-UA" sz="1800" kern="1200" dirty="0"/>
        </a:p>
      </dsp:txBody>
      <dsp:txXfrm>
        <a:off x="304800" y="4090601"/>
        <a:ext cx="4267200" cy="5313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6F16E9F-4CFD-4C4C-8EFB-533CE8B1E57B}" type="datetimeFigureOut">
              <a:rPr lang="uk-UA" smtClean="0"/>
              <a:t>08.10.2013</a:t>
            </a:fld>
            <a:endParaRPr lang="uk-UA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uk-UA" dirty="0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5165AA18-9F6A-407E-AA3C-E46AC8A62B57}" type="slidenum">
              <a:rPr lang="uk-UA" smtClean="0"/>
              <a:t>‹#›</a:t>
            </a:fld>
            <a:endParaRPr lang="uk-UA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Tm="6000">
    <p:dissolve/>
    <p:sndAc>
      <p:stSnd>
        <p:snd r:embed="rId1" name="chimes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16E9F-4CFD-4C4C-8EFB-533CE8B1E57B}" type="datetimeFigureOut">
              <a:rPr lang="uk-UA" smtClean="0"/>
              <a:t>08.10.2013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5AA18-9F6A-407E-AA3C-E46AC8A62B57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  <p:transition advTm="6000">
    <p:dissolve/>
    <p:sndAc>
      <p:stSnd>
        <p:snd r:embed="rId1" name="chimes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16E9F-4CFD-4C4C-8EFB-533CE8B1E57B}" type="datetimeFigureOut">
              <a:rPr lang="uk-UA" smtClean="0"/>
              <a:t>08.10.2013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5AA18-9F6A-407E-AA3C-E46AC8A62B57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  <p:transition advTm="6000">
    <p:dissolve/>
    <p:sndAc>
      <p:stSnd>
        <p:snd r:embed="rId1" name="chimes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6F16E9F-4CFD-4C4C-8EFB-533CE8B1E57B}" type="datetimeFigureOut">
              <a:rPr lang="uk-UA" smtClean="0"/>
              <a:t>08.10.2013</a:t>
            </a:fld>
            <a:endParaRPr lang="uk-UA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165AA18-9F6A-407E-AA3C-E46AC8A62B57}" type="slidenum">
              <a:rPr lang="uk-UA" smtClean="0"/>
              <a:t>‹#›</a:t>
            </a:fld>
            <a:endParaRPr lang="uk-UA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uk-UA" dirty="0"/>
          </a:p>
        </p:txBody>
      </p:sp>
    </p:spTree>
  </p:cSld>
  <p:clrMapOvr>
    <a:masterClrMapping/>
  </p:clrMapOvr>
  <p:transition advTm="6000">
    <p:dissolve/>
    <p:sndAc>
      <p:stSnd>
        <p:snd r:embed="rId1" name="chimes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6F16E9F-4CFD-4C4C-8EFB-533CE8B1E57B}" type="datetimeFigureOut">
              <a:rPr lang="uk-UA" smtClean="0"/>
              <a:t>08.10.2013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uk-UA" dirty="0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5165AA18-9F6A-407E-AA3C-E46AC8A62B57}" type="slidenum">
              <a:rPr lang="uk-UA" smtClean="0"/>
              <a:t>‹#›</a:t>
            </a:fld>
            <a:endParaRPr lang="uk-UA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Tm="6000">
    <p:dissolve/>
    <p:sndAc>
      <p:stSnd>
        <p:snd r:embed="rId1" name="chimes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16E9F-4CFD-4C4C-8EFB-533CE8B1E57B}" type="datetimeFigureOut">
              <a:rPr lang="uk-UA" smtClean="0"/>
              <a:t>08.10.2013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5AA18-9F6A-407E-AA3C-E46AC8A62B57}" type="slidenum">
              <a:rPr lang="uk-UA" smtClean="0"/>
              <a:t>‹#›</a:t>
            </a:fld>
            <a:endParaRPr lang="uk-UA" dirty="0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advTm="6000">
    <p:dissolve/>
    <p:sndAc>
      <p:stSnd>
        <p:snd r:embed="rId1" name="chimes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16E9F-4CFD-4C4C-8EFB-533CE8B1E57B}" type="datetimeFigureOut">
              <a:rPr lang="uk-UA" smtClean="0"/>
              <a:t>08.10.2013</a:t>
            </a:fld>
            <a:endParaRPr lang="uk-UA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5AA18-9F6A-407E-AA3C-E46AC8A62B57}" type="slidenum">
              <a:rPr lang="uk-UA" smtClean="0"/>
              <a:t>‹#›</a:t>
            </a:fld>
            <a:endParaRPr lang="uk-UA" dirty="0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advTm="6000">
    <p:dissolve/>
    <p:sndAc>
      <p:stSnd>
        <p:snd r:embed="rId1" name="chimes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6F16E9F-4CFD-4C4C-8EFB-533CE8B1E57B}" type="datetimeFigureOut">
              <a:rPr lang="uk-UA" smtClean="0"/>
              <a:t>08.10.2013</a:t>
            </a:fld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165AA18-9F6A-407E-AA3C-E46AC8A62B57}" type="slidenum">
              <a:rPr lang="uk-UA" smtClean="0"/>
              <a:t>‹#›</a:t>
            </a:fld>
            <a:endParaRPr lang="uk-UA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uk-UA" dirty="0"/>
          </a:p>
        </p:txBody>
      </p:sp>
    </p:spTree>
  </p:cSld>
  <p:clrMapOvr>
    <a:masterClrMapping/>
  </p:clrMapOvr>
  <p:transition advTm="6000">
    <p:dissolve/>
    <p:sndAc>
      <p:stSnd>
        <p:snd r:embed="rId1" name="chimes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16E9F-4CFD-4C4C-8EFB-533CE8B1E57B}" type="datetimeFigureOut">
              <a:rPr lang="uk-UA" smtClean="0"/>
              <a:t>08.10.2013</a:t>
            </a:fld>
            <a:endParaRPr lang="uk-UA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5AA18-9F6A-407E-AA3C-E46AC8A62B57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  <p:transition advTm="6000">
    <p:dissolve/>
    <p:sndAc>
      <p:stSnd>
        <p:snd r:embed="rId1" name="chimes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6F16E9F-4CFD-4C4C-8EFB-533CE8B1E57B}" type="datetimeFigureOut">
              <a:rPr lang="uk-UA" smtClean="0"/>
              <a:t>08.10.2013</a:t>
            </a:fld>
            <a:endParaRPr lang="uk-UA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165AA18-9F6A-407E-AA3C-E46AC8A62B57}" type="slidenum">
              <a:rPr lang="uk-UA" smtClean="0"/>
              <a:t>‹#›</a:t>
            </a:fld>
            <a:endParaRPr lang="uk-UA" dirty="0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uk-UA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Tm="6000">
    <p:dissolve/>
    <p:sndAc>
      <p:stSnd>
        <p:snd r:embed="rId1" name="chimes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6F16E9F-4CFD-4C4C-8EFB-533CE8B1E57B}" type="datetimeFigureOut">
              <a:rPr lang="uk-UA" smtClean="0"/>
              <a:t>08.10.2013</a:t>
            </a:fld>
            <a:endParaRPr lang="uk-UA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165AA18-9F6A-407E-AA3C-E46AC8A62B57}" type="slidenum">
              <a:rPr lang="uk-UA" smtClean="0"/>
              <a:t>‹#›</a:t>
            </a:fld>
            <a:endParaRPr lang="uk-UA" dirty="0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uk-UA" dirty="0"/>
          </a:p>
        </p:txBody>
      </p:sp>
    </p:spTree>
  </p:cSld>
  <p:clrMapOvr>
    <a:masterClrMapping/>
  </p:clrMapOvr>
  <p:transition advTm="6000">
    <p:dissolve/>
    <p:sndAc>
      <p:stSnd>
        <p:snd r:embed="rId1" name="chimes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6F16E9F-4CFD-4C4C-8EFB-533CE8B1E57B}" type="datetimeFigureOut">
              <a:rPr lang="uk-UA" smtClean="0"/>
              <a:t>08.10.2013</a:t>
            </a:fld>
            <a:endParaRPr lang="uk-UA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uk-UA" dirty="0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165AA18-9F6A-407E-AA3C-E46AC8A62B57}" type="slidenum">
              <a:rPr lang="uk-UA" smtClean="0"/>
              <a:t>‹#›</a:t>
            </a:fld>
            <a:endParaRPr lang="uk-U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advTm="6000">
    <p:dissolve/>
    <p:sndAc>
      <p:stSnd>
        <p:snd r:embed="rId13" name="chimes.wav"/>
      </p:stSnd>
    </p:sndAc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9042" y="2967335"/>
            <a:ext cx="896591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isometricOffAxis1Righ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Антивірусні програми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Улыбающееся лицо 4">
            <a:hlinkClick r:id="rId3" action="ppaction://hlinksldjump"/>
          </p:cNvPr>
          <p:cNvSpPr/>
          <p:nvPr/>
        </p:nvSpPr>
        <p:spPr>
          <a:xfrm>
            <a:off x="7858148" y="4929198"/>
            <a:ext cx="714380" cy="642942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  <p:transition advTm="6000">
    <p:dissolv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 -0.11667 L 0 -0.18889 " pathEditMode="relative" rAng="0" ptsTypes="AA">
                                      <p:cBhvr>
                                        <p:cTn id="6" dur="5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"/>
                                    </p:animMotion>
                                    <p:animRot by="1500000">
                                      <p:cBhvr>
                                        <p:cTn id="7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25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25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25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14290"/>
            <a:ext cx="3186106" cy="5583254"/>
          </a:xfrm>
        </p:spPr>
        <p:txBody>
          <a:bodyPr/>
          <a:lstStyle/>
          <a:p>
            <a:r>
              <a:rPr lang="uk-UA" dirty="0" smtClean="0"/>
              <a:t>Антивірусні програми-це програми призначені для захисту даних і пристроїв комп'ютера від шкідливих програм (вірусів).</a:t>
            </a:r>
            <a:endParaRPr lang="uk-UA" dirty="0"/>
          </a:p>
        </p:txBody>
      </p:sp>
      <p:pic>
        <p:nvPicPr>
          <p:cNvPr id="1026" name="Picture 2" descr="C:\Documents and Settings\teacher\Рабочий стол\Заготовки\Завдання 2\Антивірусні програми.jp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43372" y="1785926"/>
            <a:ext cx="4051744" cy="4143404"/>
          </a:xfrm>
          <a:prstGeom prst="rect">
            <a:avLst/>
          </a:prstGeom>
          <a:noFill/>
        </p:spPr>
      </p:pic>
    </p:spTree>
  </p:cSld>
  <p:clrMapOvr>
    <a:masterClrMapping/>
  </p:clrMapOvr>
  <p:transition advTm="6000">
    <p:dissolv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Класифікація антивірусних програм</a:t>
            </a:r>
            <a:endParaRPr lang="uk-UA" dirty="0"/>
          </a:p>
        </p:txBody>
      </p:sp>
      <p:graphicFrame>
        <p:nvGraphicFramePr>
          <p:cNvPr id="3" name="Схема 2"/>
          <p:cNvGraphicFramePr/>
          <p:nvPr/>
        </p:nvGraphicFramePr>
        <p:xfrm>
          <a:off x="1524000" y="1397000"/>
          <a:ext cx="6096000" cy="48180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advTm="6000">
    <p:dissolv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3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Функції комплексних антивірусних програм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smtClean="0"/>
              <a:t>Знаходячись резидентно в ОП перевіряють усі об'єкти до яких звертається користувач.</a:t>
            </a:r>
          </a:p>
          <a:p>
            <a:r>
              <a:rPr lang="uk-UA" smtClean="0"/>
              <a:t>Проводять еврістичний аналіз.</a:t>
            </a:r>
          </a:p>
          <a:p>
            <a:r>
              <a:rPr lang="uk-UA" smtClean="0"/>
              <a:t>Перевіряють електронну пошту.</a:t>
            </a:r>
          </a:p>
          <a:p>
            <a:r>
              <a:rPr lang="uk-UA" smtClean="0"/>
              <a:t>Шукають віруси в архівах.</a:t>
            </a:r>
          </a:p>
          <a:p>
            <a:r>
              <a:rPr lang="uk-UA" smtClean="0"/>
              <a:t>Лікують заражені файли,системні області.</a:t>
            </a:r>
          </a:p>
          <a:p>
            <a:r>
              <a:rPr lang="uk-UA" smtClean="0"/>
              <a:t>Створюють карантинну зону для підозрілих об'єктів.</a:t>
            </a:r>
          </a:p>
          <a:p>
            <a:r>
              <a:rPr lang="uk-UA" smtClean="0"/>
              <a:t>Блокують несанкціоновані користувачем дії.</a:t>
            </a:r>
            <a:endParaRPr lang="uk-UA" dirty="0"/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7786710" y="5429264"/>
            <a:ext cx="1071570" cy="114300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  <p:transition advTm="6000">
    <p:dissolv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50</TotalTime>
  <Words>73</Words>
  <Application>Microsoft Office PowerPoint</Application>
  <PresentationFormat>Экран (4:3)</PresentationFormat>
  <Paragraphs>17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Эркер</vt:lpstr>
      <vt:lpstr>Слайд 1</vt:lpstr>
      <vt:lpstr>Антивірусні програми-це програми призначені для захисту даних і пристроїв комп'ютера від шкідливих програм (вірусів).</vt:lpstr>
      <vt:lpstr>Класифікація антивірусних програм</vt:lpstr>
      <vt:lpstr>Функції комплексних антивірусних програм</vt:lpstr>
    </vt:vector>
  </TitlesOfParts>
  <Company>gimn14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teacher</dc:creator>
  <cp:lastModifiedBy>teacher</cp:lastModifiedBy>
  <cp:revision>6</cp:revision>
  <dcterms:created xsi:type="dcterms:W3CDTF">2013-10-08T11:54:15Z</dcterms:created>
  <dcterms:modified xsi:type="dcterms:W3CDTF">2013-10-08T12:45:12Z</dcterms:modified>
</cp:coreProperties>
</file>