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D35"/>
    <a:srgbClr val="2E4E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76D710-75BE-4084-A71A-8029C5B2C6B9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25FFE4-BB1E-4E94-A54A-C472EE76F3BF}">
      <dgm:prSet phldrT="[Текст]"/>
      <dgm:spPr/>
      <dgm:t>
        <a:bodyPr/>
        <a:lstStyle/>
        <a:p>
          <a:r>
            <a:rPr lang="uk-UA" dirty="0" smtClean="0"/>
            <a:t>Детектори</a:t>
          </a:r>
          <a:endParaRPr lang="en-US" dirty="0"/>
        </a:p>
      </dgm:t>
    </dgm:pt>
    <dgm:pt modelId="{5E7E7BED-2B68-4FD3-924D-AE434069F5E9}" type="parTrans" cxnId="{FA17CB97-247B-4EAF-9319-2DD2B82C3148}">
      <dgm:prSet/>
      <dgm:spPr/>
      <dgm:t>
        <a:bodyPr/>
        <a:lstStyle/>
        <a:p>
          <a:endParaRPr lang="en-US"/>
        </a:p>
      </dgm:t>
    </dgm:pt>
    <dgm:pt modelId="{1E7716D0-18A3-49E0-A4D6-4EE6EFCBF960}" type="sibTrans" cxnId="{FA17CB97-247B-4EAF-9319-2DD2B82C3148}">
      <dgm:prSet/>
      <dgm:spPr/>
      <dgm:t>
        <a:bodyPr/>
        <a:lstStyle/>
        <a:p>
          <a:endParaRPr lang="en-US"/>
        </a:p>
      </dgm:t>
    </dgm:pt>
    <dgm:pt modelId="{891396DB-F2F7-4244-A85C-E093F3F40D42}">
      <dgm:prSet phldrT="[Текст]"/>
      <dgm:spPr/>
      <dgm:t>
        <a:bodyPr/>
        <a:lstStyle/>
        <a:p>
          <a:r>
            <a:rPr lang="uk-UA" dirty="0" err="1" smtClean="0"/>
            <a:t>Блокувальники</a:t>
          </a:r>
          <a:endParaRPr lang="en-US" dirty="0"/>
        </a:p>
      </dgm:t>
    </dgm:pt>
    <dgm:pt modelId="{F1239633-2856-4D10-B4C9-560351761CE2}" type="parTrans" cxnId="{D48DD9D9-0AA9-4CA7-909C-249DBA3E400E}">
      <dgm:prSet/>
      <dgm:spPr/>
      <dgm:t>
        <a:bodyPr/>
        <a:lstStyle/>
        <a:p>
          <a:endParaRPr lang="en-US"/>
        </a:p>
      </dgm:t>
    </dgm:pt>
    <dgm:pt modelId="{C5C783A1-EE39-436D-8526-1604B9E8957E}" type="sibTrans" cxnId="{D48DD9D9-0AA9-4CA7-909C-249DBA3E400E}">
      <dgm:prSet/>
      <dgm:spPr/>
      <dgm:t>
        <a:bodyPr/>
        <a:lstStyle/>
        <a:p>
          <a:endParaRPr lang="en-US"/>
        </a:p>
      </dgm:t>
    </dgm:pt>
    <dgm:pt modelId="{40F5B991-2489-451F-B82D-4746056DE88B}">
      <dgm:prSet phldrT="[Текст]"/>
      <dgm:spPr/>
      <dgm:t>
        <a:bodyPr/>
        <a:lstStyle/>
        <a:p>
          <a:r>
            <a:rPr lang="uk-UA" dirty="0" smtClean="0"/>
            <a:t>Сканери</a:t>
          </a:r>
          <a:endParaRPr lang="en-US" dirty="0"/>
        </a:p>
      </dgm:t>
    </dgm:pt>
    <dgm:pt modelId="{49B4E4F9-DE9F-4A8B-83D1-3CF8AC2E3747}" type="parTrans" cxnId="{2BFE4F75-1F99-4C18-98AB-7CD308686022}">
      <dgm:prSet/>
      <dgm:spPr/>
      <dgm:t>
        <a:bodyPr/>
        <a:lstStyle/>
        <a:p>
          <a:endParaRPr lang="ru-RU"/>
        </a:p>
      </dgm:t>
    </dgm:pt>
    <dgm:pt modelId="{8034CA38-D9E2-4711-987E-4D248594215D}" type="sibTrans" cxnId="{2BFE4F75-1F99-4C18-98AB-7CD308686022}">
      <dgm:prSet/>
      <dgm:spPr/>
      <dgm:t>
        <a:bodyPr/>
        <a:lstStyle/>
        <a:p>
          <a:endParaRPr lang="ru-RU"/>
        </a:p>
      </dgm:t>
    </dgm:pt>
    <dgm:pt modelId="{546BA60F-E536-486C-A427-D8D17B0030ED}">
      <dgm:prSet phldrT="[Текст]"/>
      <dgm:spPr/>
      <dgm:t>
        <a:bodyPr/>
        <a:lstStyle/>
        <a:p>
          <a:r>
            <a:rPr lang="uk-UA" dirty="0" smtClean="0"/>
            <a:t>Ревізори</a:t>
          </a:r>
          <a:endParaRPr lang="en-US" dirty="0"/>
        </a:p>
      </dgm:t>
    </dgm:pt>
    <dgm:pt modelId="{A4E06DA1-98B2-40C2-A420-551BE213FABD}" type="parTrans" cxnId="{8E6AAC86-F4FC-4AFC-8095-BA9885F5B11B}">
      <dgm:prSet/>
      <dgm:spPr/>
      <dgm:t>
        <a:bodyPr/>
        <a:lstStyle/>
        <a:p>
          <a:endParaRPr lang="ru-RU"/>
        </a:p>
      </dgm:t>
    </dgm:pt>
    <dgm:pt modelId="{FB033944-1D6A-42A9-89FD-3D6280CA8D8E}" type="sibTrans" cxnId="{8E6AAC86-F4FC-4AFC-8095-BA9885F5B11B}">
      <dgm:prSet/>
      <dgm:spPr/>
      <dgm:t>
        <a:bodyPr/>
        <a:lstStyle/>
        <a:p>
          <a:endParaRPr lang="ru-RU"/>
        </a:p>
      </dgm:t>
    </dgm:pt>
    <dgm:pt modelId="{D5DB7519-56AC-4CA7-B880-F61AF612AED5}">
      <dgm:prSet phldrT="[Текст]"/>
      <dgm:spPr/>
      <dgm:t>
        <a:bodyPr/>
        <a:lstStyle/>
        <a:p>
          <a:r>
            <a:rPr lang="uk-UA" dirty="0" smtClean="0"/>
            <a:t>Лікарі</a:t>
          </a:r>
          <a:endParaRPr lang="en-US" dirty="0"/>
        </a:p>
      </dgm:t>
    </dgm:pt>
    <dgm:pt modelId="{1147503E-832E-4A86-8EA6-1F8D95A0C85B}" type="parTrans" cxnId="{939ED863-499C-4856-A7DB-740F360A5D53}">
      <dgm:prSet/>
      <dgm:spPr/>
      <dgm:t>
        <a:bodyPr/>
        <a:lstStyle/>
        <a:p>
          <a:endParaRPr lang="ru-RU"/>
        </a:p>
      </dgm:t>
    </dgm:pt>
    <dgm:pt modelId="{67FF5A1D-3366-4E8B-9D93-4CC929463B62}" type="sibTrans" cxnId="{939ED863-499C-4856-A7DB-740F360A5D53}">
      <dgm:prSet/>
      <dgm:spPr/>
      <dgm:t>
        <a:bodyPr/>
        <a:lstStyle/>
        <a:p>
          <a:endParaRPr lang="ru-RU"/>
        </a:p>
      </dgm:t>
    </dgm:pt>
    <dgm:pt modelId="{8F55183F-9F14-42EA-B3A2-1CD464076F0A}">
      <dgm:prSet phldrT="[Текст]"/>
      <dgm:spPr/>
      <dgm:t>
        <a:bodyPr/>
        <a:lstStyle/>
        <a:p>
          <a:r>
            <a:rPr lang="uk-UA" dirty="0" smtClean="0"/>
            <a:t>Монітори</a:t>
          </a:r>
          <a:endParaRPr lang="en-US" dirty="0"/>
        </a:p>
      </dgm:t>
    </dgm:pt>
    <dgm:pt modelId="{69FC7D79-A117-4CBF-93C6-971C0E545D4F}" type="parTrans" cxnId="{CC070098-C0F8-4F6D-B940-7703E1FD6555}">
      <dgm:prSet/>
      <dgm:spPr/>
      <dgm:t>
        <a:bodyPr/>
        <a:lstStyle/>
        <a:p>
          <a:endParaRPr lang="ru-RU"/>
        </a:p>
      </dgm:t>
    </dgm:pt>
    <dgm:pt modelId="{6F0EF399-E795-4D65-90B3-7829F051F8B9}" type="sibTrans" cxnId="{CC070098-C0F8-4F6D-B940-7703E1FD6555}">
      <dgm:prSet/>
      <dgm:spPr/>
      <dgm:t>
        <a:bodyPr/>
        <a:lstStyle/>
        <a:p>
          <a:endParaRPr lang="ru-RU"/>
        </a:p>
      </dgm:t>
    </dgm:pt>
    <dgm:pt modelId="{8FDDDBEC-E617-4433-B0AD-6BD537B9C904}" type="pres">
      <dgm:prSet presAssocID="{EB76D710-75BE-4084-A71A-8029C5B2C6B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2C7890-F850-45AE-BB38-EFC8F91B4DA1}" type="pres">
      <dgm:prSet presAssocID="{9C25FFE4-BB1E-4E94-A54A-C472EE76F3BF}" presName="parentLin" presStyleCnt="0"/>
      <dgm:spPr/>
    </dgm:pt>
    <dgm:pt modelId="{D6AFB5BC-8EF0-4A0C-9F12-2176E7BE3E9D}" type="pres">
      <dgm:prSet presAssocID="{9C25FFE4-BB1E-4E94-A54A-C472EE76F3BF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63BA2D61-C6BB-4227-B0ED-30C0C0F93D5E}" type="pres">
      <dgm:prSet presAssocID="{9C25FFE4-BB1E-4E94-A54A-C472EE76F3B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0D2EE9-20F0-403E-A3F1-16E373F2E83F}" type="pres">
      <dgm:prSet presAssocID="{9C25FFE4-BB1E-4E94-A54A-C472EE76F3BF}" presName="negativeSpace" presStyleCnt="0"/>
      <dgm:spPr/>
    </dgm:pt>
    <dgm:pt modelId="{62975556-1E92-4F39-B484-A95CEBB4DEBB}" type="pres">
      <dgm:prSet presAssocID="{9C25FFE4-BB1E-4E94-A54A-C472EE76F3BF}" presName="childText" presStyleLbl="conFgAcc1" presStyleIdx="0" presStyleCnt="6">
        <dgm:presLayoutVars>
          <dgm:bulletEnabled val="1"/>
        </dgm:presLayoutVars>
      </dgm:prSet>
      <dgm:spPr/>
    </dgm:pt>
    <dgm:pt modelId="{3B84E0C3-C53A-40D2-8990-0AA268445688}" type="pres">
      <dgm:prSet presAssocID="{1E7716D0-18A3-49E0-A4D6-4EE6EFCBF960}" presName="spaceBetweenRectangles" presStyleCnt="0"/>
      <dgm:spPr/>
    </dgm:pt>
    <dgm:pt modelId="{45767392-44F3-4F3A-A7EA-53CC35F5758D}" type="pres">
      <dgm:prSet presAssocID="{546BA60F-E536-486C-A427-D8D17B0030ED}" presName="parentLin" presStyleCnt="0"/>
      <dgm:spPr/>
    </dgm:pt>
    <dgm:pt modelId="{D6BFED1F-F813-471A-8463-58522F21CC84}" type="pres">
      <dgm:prSet presAssocID="{546BA60F-E536-486C-A427-D8D17B0030ED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27D45E89-1CC0-42CA-BB4B-94EAE6175C66}" type="pres">
      <dgm:prSet presAssocID="{546BA60F-E536-486C-A427-D8D17B0030ED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FE399B-97B0-43DA-8D4B-4B2A1D37515F}" type="pres">
      <dgm:prSet presAssocID="{546BA60F-E536-486C-A427-D8D17B0030ED}" presName="negativeSpace" presStyleCnt="0"/>
      <dgm:spPr/>
    </dgm:pt>
    <dgm:pt modelId="{5014A9AF-BC92-40F3-BDB8-D764B02C1A6C}" type="pres">
      <dgm:prSet presAssocID="{546BA60F-E536-486C-A427-D8D17B0030ED}" presName="childText" presStyleLbl="conFgAcc1" presStyleIdx="1" presStyleCnt="6">
        <dgm:presLayoutVars>
          <dgm:bulletEnabled val="1"/>
        </dgm:presLayoutVars>
      </dgm:prSet>
      <dgm:spPr/>
    </dgm:pt>
    <dgm:pt modelId="{2CA97BA4-E791-4B36-863F-19EF40CDEE93}" type="pres">
      <dgm:prSet presAssocID="{FB033944-1D6A-42A9-89FD-3D6280CA8D8E}" presName="spaceBetweenRectangles" presStyleCnt="0"/>
      <dgm:spPr/>
    </dgm:pt>
    <dgm:pt modelId="{471409C5-4648-422D-91CA-E757623333E2}" type="pres">
      <dgm:prSet presAssocID="{D5DB7519-56AC-4CA7-B880-F61AF612AED5}" presName="parentLin" presStyleCnt="0"/>
      <dgm:spPr/>
    </dgm:pt>
    <dgm:pt modelId="{A40CF1C0-0B12-45ED-BD4C-2E91AB4E6C8C}" type="pres">
      <dgm:prSet presAssocID="{D5DB7519-56AC-4CA7-B880-F61AF612AED5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CD0C9447-8BA0-46BE-85AE-A32821B893C2}" type="pres">
      <dgm:prSet presAssocID="{D5DB7519-56AC-4CA7-B880-F61AF612AED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613EEC-F888-4FA5-8825-AAF098ACDC48}" type="pres">
      <dgm:prSet presAssocID="{D5DB7519-56AC-4CA7-B880-F61AF612AED5}" presName="negativeSpace" presStyleCnt="0"/>
      <dgm:spPr/>
    </dgm:pt>
    <dgm:pt modelId="{20C62ACD-F045-4FFB-8423-BF6D895DF3F7}" type="pres">
      <dgm:prSet presAssocID="{D5DB7519-56AC-4CA7-B880-F61AF612AED5}" presName="childText" presStyleLbl="conFgAcc1" presStyleIdx="2" presStyleCnt="6">
        <dgm:presLayoutVars>
          <dgm:bulletEnabled val="1"/>
        </dgm:presLayoutVars>
      </dgm:prSet>
      <dgm:spPr/>
    </dgm:pt>
    <dgm:pt modelId="{0BD12D5B-09F1-4995-AFB2-8FF25EBDD75B}" type="pres">
      <dgm:prSet presAssocID="{67FF5A1D-3366-4E8B-9D93-4CC929463B62}" presName="spaceBetweenRectangles" presStyleCnt="0"/>
      <dgm:spPr/>
    </dgm:pt>
    <dgm:pt modelId="{E8D5BEB5-C20B-4AC0-8B25-80B3281FFEC7}" type="pres">
      <dgm:prSet presAssocID="{8F55183F-9F14-42EA-B3A2-1CD464076F0A}" presName="parentLin" presStyleCnt="0"/>
      <dgm:spPr/>
    </dgm:pt>
    <dgm:pt modelId="{CC59B21F-F771-4163-9992-0939B02C6374}" type="pres">
      <dgm:prSet presAssocID="{8F55183F-9F14-42EA-B3A2-1CD464076F0A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5FF8718D-681B-450C-8640-12CEB43C2E01}" type="pres">
      <dgm:prSet presAssocID="{8F55183F-9F14-42EA-B3A2-1CD464076F0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926353-49F3-4E44-BC0B-A7F156B0EB8A}" type="pres">
      <dgm:prSet presAssocID="{8F55183F-9F14-42EA-B3A2-1CD464076F0A}" presName="negativeSpace" presStyleCnt="0"/>
      <dgm:spPr/>
    </dgm:pt>
    <dgm:pt modelId="{5AD6BBBC-3FFC-4212-B7CA-C7E4E54FAC3E}" type="pres">
      <dgm:prSet presAssocID="{8F55183F-9F14-42EA-B3A2-1CD464076F0A}" presName="childText" presStyleLbl="conFgAcc1" presStyleIdx="3" presStyleCnt="6">
        <dgm:presLayoutVars>
          <dgm:bulletEnabled val="1"/>
        </dgm:presLayoutVars>
      </dgm:prSet>
      <dgm:spPr/>
    </dgm:pt>
    <dgm:pt modelId="{2EA74CAD-4F73-48D2-9352-893D577C5106}" type="pres">
      <dgm:prSet presAssocID="{6F0EF399-E795-4D65-90B3-7829F051F8B9}" presName="spaceBetweenRectangles" presStyleCnt="0"/>
      <dgm:spPr/>
    </dgm:pt>
    <dgm:pt modelId="{E1305A3C-EE96-4A10-9158-FF4456FDC714}" type="pres">
      <dgm:prSet presAssocID="{40F5B991-2489-451F-B82D-4746056DE88B}" presName="parentLin" presStyleCnt="0"/>
      <dgm:spPr/>
    </dgm:pt>
    <dgm:pt modelId="{91C0ABF5-F532-4DE7-8395-F7882DAA8793}" type="pres">
      <dgm:prSet presAssocID="{40F5B991-2489-451F-B82D-4746056DE88B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C3A6BA10-E32D-4B38-B2A0-F22FEE003BF6}" type="pres">
      <dgm:prSet presAssocID="{40F5B991-2489-451F-B82D-4746056DE88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71A623-83C1-4EF4-B4AD-02DA6E935175}" type="pres">
      <dgm:prSet presAssocID="{40F5B991-2489-451F-B82D-4746056DE88B}" presName="negativeSpace" presStyleCnt="0"/>
      <dgm:spPr/>
    </dgm:pt>
    <dgm:pt modelId="{1F1144CC-F1A4-4DFD-A9BA-96D0A7C34A31}" type="pres">
      <dgm:prSet presAssocID="{40F5B991-2489-451F-B82D-4746056DE88B}" presName="childText" presStyleLbl="conFgAcc1" presStyleIdx="4" presStyleCnt="6">
        <dgm:presLayoutVars>
          <dgm:bulletEnabled val="1"/>
        </dgm:presLayoutVars>
      </dgm:prSet>
      <dgm:spPr/>
    </dgm:pt>
    <dgm:pt modelId="{7EB20E22-C387-4669-B594-D0A4A1018A2D}" type="pres">
      <dgm:prSet presAssocID="{8034CA38-D9E2-4711-987E-4D248594215D}" presName="spaceBetweenRectangles" presStyleCnt="0"/>
      <dgm:spPr/>
    </dgm:pt>
    <dgm:pt modelId="{1E1F3079-0DCF-4D22-A558-7DD4EA0BC1CC}" type="pres">
      <dgm:prSet presAssocID="{891396DB-F2F7-4244-A85C-E093F3F40D42}" presName="parentLin" presStyleCnt="0"/>
      <dgm:spPr/>
    </dgm:pt>
    <dgm:pt modelId="{4D781D5C-C045-4A3C-9F0A-5DEA6AC64725}" type="pres">
      <dgm:prSet presAssocID="{891396DB-F2F7-4244-A85C-E093F3F40D4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12BED8E-398F-4DD2-93FD-F1AD7EB178AA}" type="pres">
      <dgm:prSet presAssocID="{891396DB-F2F7-4244-A85C-E093F3F40D4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69F144-EA8A-40ED-A3D4-5D5A4D619F62}" type="pres">
      <dgm:prSet presAssocID="{891396DB-F2F7-4244-A85C-E093F3F40D42}" presName="negativeSpace" presStyleCnt="0"/>
      <dgm:spPr/>
    </dgm:pt>
    <dgm:pt modelId="{D113E2CC-39B0-486A-B195-8EED3510E3A0}" type="pres">
      <dgm:prSet presAssocID="{891396DB-F2F7-4244-A85C-E093F3F40D4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CC070098-C0F8-4F6D-B940-7703E1FD6555}" srcId="{EB76D710-75BE-4084-A71A-8029C5B2C6B9}" destId="{8F55183F-9F14-42EA-B3A2-1CD464076F0A}" srcOrd="3" destOrd="0" parTransId="{69FC7D79-A117-4CBF-93C6-971C0E545D4F}" sibTransId="{6F0EF399-E795-4D65-90B3-7829F051F8B9}"/>
    <dgm:cxn modelId="{14F1217D-2C35-40D6-9195-C1E1E3A204C1}" type="presOf" srcId="{8F55183F-9F14-42EA-B3A2-1CD464076F0A}" destId="{5FF8718D-681B-450C-8640-12CEB43C2E01}" srcOrd="1" destOrd="0" presId="urn:microsoft.com/office/officeart/2005/8/layout/list1"/>
    <dgm:cxn modelId="{4B06CB0C-483E-4137-B13D-3EC3F48B084F}" type="presOf" srcId="{891396DB-F2F7-4244-A85C-E093F3F40D42}" destId="{4D781D5C-C045-4A3C-9F0A-5DEA6AC64725}" srcOrd="0" destOrd="0" presId="urn:microsoft.com/office/officeart/2005/8/layout/list1"/>
    <dgm:cxn modelId="{0AFC3C90-F0E3-47FF-9625-607870165324}" type="presOf" srcId="{40F5B991-2489-451F-B82D-4746056DE88B}" destId="{91C0ABF5-F532-4DE7-8395-F7882DAA8793}" srcOrd="0" destOrd="0" presId="urn:microsoft.com/office/officeart/2005/8/layout/list1"/>
    <dgm:cxn modelId="{64866032-55FA-484E-A73D-DFEA0AA18171}" type="presOf" srcId="{D5DB7519-56AC-4CA7-B880-F61AF612AED5}" destId="{A40CF1C0-0B12-45ED-BD4C-2E91AB4E6C8C}" srcOrd="0" destOrd="0" presId="urn:microsoft.com/office/officeart/2005/8/layout/list1"/>
    <dgm:cxn modelId="{6EFB0BD5-4E0B-4E2F-A395-39C8F63D13F6}" type="presOf" srcId="{40F5B991-2489-451F-B82D-4746056DE88B}" destId="{C3A6BA10-E32D-4B38-B2A0-F22FEE003BF6}" srcOrd="1" destOrd="0" presId="urn:microsoft.com/office/officeart/2005/8/layout/list1"/>
    <dgm:cxn modelId="{939ED863-499C-4856-A7DB-740F360A5D53}" srcId="{EB76D710-75BE-4084-A71A-8029C5B2C6B9}" destId="{D5DB7519-56AC-4CA7-B880-F61AF612AED5}" srcOrd="2" destOrd="0" parTransId="{1147503E-832E-4A86-8EA6-1F8D95A0C85B}" sibTransId="{67FF5A1D-3366-4E8B-9D93-4CC929463B62}"/>
    <dgm:cxn modelId="{2BFE4F75-1F99-4C18-98AB-7CD308686022}" srcId="{EB76D710-75BE-4084-A71A-8029C5B2C6B9}" destId="{40F5B991-2489-451F-B82D-4746056DE88B}" srcOrd="4" destOrd="0" parTransId="{49B4E4F9-DE9F-4A8B-83D1-3CF8AC2E3747}" sibTransId="{8034CA38-D9E2-4711-987E-4D248594215D}"/>
    <dgm:cxn modelId="{CB776C94-8CC3-4792-A3BC-932ACD232832}" type="presOf" srcId="{9C25FFE4-BB1E-4E94-A54A-C472EE76F3BF}" destId="{63BA2D61-C6BB-4227-B0ED-30C0C0F93D5E}" srcOrd="1" destOrd="0" presId="urn:microsoft.com/office/officeart/2005/8/layout/list1"/>
    <dgm:cxn modelId="{880DCC8C-CBF0-41E5-A48D-445BB10763C4}" type="presOf" srcId="{D5DB7519-56AC-4CA7-B880-F61AF612AED5}" destId="{CD0C9447-8BA0-46BE-85AE-A32821B893C2}" srcOrd="1" destOrd="0" presId="urn:microsoft.com/office/officeart/2005/8/layout/list1"/>
    <dgm:cxn modelId="{F3D4B4AA-6855-434E-A04C-56DA3922083B}" type="presOf" srcId="{8F55183F-9F14-42EA-B3A2-1CD464076F0A}" destId="{CC59B21F-F771-4163-9992-0939B02C6374}" srcOrd="0" destOrd="0" presId="urn:microsoft.com/office/officeart/2005/8/layout/list1"/>
    <dgm:cxn modelId="{8E6AAC86-F4FC-4AFC-8095-BA9885F5B11B}" srcId="{EB76D710-75BE-4084-A71A-8029C5B2C6B9}" destId="{546BA60F-E536-486C-A427-D8D17B0030ED}" srcOrd="1" destOrd="0" parTransId="{A4E06DA1-98B2-40C2-A420-551BE213FABD}" sibTransId="{FB033944-1D6A-42A9-89FD-3D6280CA8D8E}"/>
    <dgm:cxn modelId="{FA17CB97-247B-4EAF-9319-2DD2B82C3148}" srcId="{EB76D710-75BE-4084-A71A-8029C5B2C6B9}" destId="{9C25FFE4-BB1E-4E94-A54A-C472EE76F3BF}" srcOrd="0" destOrd="0" parTransId="{5E7E7BED-2B68-4FD3-924D-AE434069F5E9}" sibTransId="{1E7716D0-18A3-49E0-A4D6-4EE6EFCBF960}"/>
    <dgm:cxn modelId="{7D04B4FF-229A-4922-9368-FFD1D37E5250}" type="presOf" srcId="{9C25FFE4-BB1E-4E94-A54A-C472EE76F3BF}" destId="{D6AFB5BC-8EF0-4A0C-9F12-2176E7BE3E9D}" srcOrd="0" destOrd="0" presId="urn:microsoft.com/office/officeart/2005/8/layout/list1"/>
    <dgm:cxn modelId="{7802737A-DB70-4C31-A2C5-6A5225B273E2}" type="presOf" srcId="{546BA60F-E536-486C-A427-D8D17B0030ED}" destId="{D6BFED1F-F813-471A-8463-58522F21CC84}" srcOrd="0" destOrd="0" presId="urn:microsoft.com/office/officeart/2005/8/layout/list1"/>
    <dgm:cxn modelId="{35C0A142-5C63-4BEC-B9C8-3ADFB4C7CAE2}" type="presOf" srcId="{EB76D710-75BE-4084-A71A-8029C5B2C6B9}" destId="{8FDDDBEC-E617-4433-B0AD-6BD537B9C904}" srcOrd="0" destOrd="0" presId="urn:microsoft.com/office/officeart/2005/8/layout/list1"/>
    <dgm:cxn modelId="{9765B071-56B7-426F-A8CA-C80569A50E62}" type="presOf" srcId="{891396DB-F2F7-4244-A85C-E093F3F40D42}" destId="{D12BED8E-398F-4DD2-93FD-F1AD7EB178AA}" srcOrd="1" destOrd="0" presId="urn:microsoft.com/office/officeart/2005/8/layout/list1"/>
    <dgm:cxn modelId="{D48DD9D9-0AA9-4CA7-909C-249DBA3E400E}" srcId="{EB76D710-75BE-4084-A71A-8029C5B2C6B9}" destId="{891396DB-F2F7-4244-A85C-E093F3F40D42}" srcOrd="5" destOrd="0" parTransId="{F1239633-2856-4D10-B4C9-560351761CE2}" sibTransId="{C5C783A1-EE39-436D-8526-1604B9E8957E}"/>
    <dgm:cxn modelId="{26A2C464-0625-4B04-91A2-C5EC695F7522}" type="presOf" srcId="{546BA60F-E536-486C-A427-D8D17B0030ED}" destId="{27D45E89-1CC0-42CA-BB4B-94EAE6175C66}" srcOrd="1" destOrd="0" presId="urn:microsoft.com/office/officeart/2005/8/layout/list1"/>
    <dgm:cxn modelId="{8CE55E54-974F-4808-863E-C78A7F30D3F2}" type="presParOf" srcId="{8FDDDBEC-E617-4433-B0AD-6BD537B9C904}" destId="{4C2C7890-F850-45AE-BB38-EFC8F91B4DA1}" srcOrd="0" destOrd="0" presId="urn:microsoft.com/office/officeart/2005/8/layout/list1"/>
    <dgm:cxn modelId="{EA221383-AA2C-4BAF-89A2-BB49AC56AEA0}" type="presParOf" srcId="{4C2C7890-F850-45AE-BB38-EFC8F91B4DA1}" destId="{D6AFB5BC-8EF0-4A0C-9F12-2176E7BE3E9D}" srcOrd="0" destOrd="0" presId="urn:microsoft.com/office/officeart/2005/8/layout/list1"/>
    <dgm:cxn modelId="{1408F8B4-3323-4E7A-8959-E9D8E789CDEA}" type="presParOf" srcId="{4C2C7890-F850-45AE-BB38-EFC8F91B4DA1}" destId="{63BA2D61-C6BB-4227-B0ED-30C0C0F93D5E}" srcOrd="1" destOrd="0" presId="urn:microsoft.com/office/officeart/2005/8/layout/list1"/>
    <dgm:cxn modelId="{0CD25E92-D62A-4631-AE1C-FFA1A2A53F00}" type="presParOf" srcId="{8FDDDBEC-E617-4433-B0AD-6BD537B9C904}" destId="{EE0D2EE9-20F0-403E-A3F1-16E373F2E83F}" srcOrd="1" destOrd="0" presId="urn:microsoft.com/office/officeart/2005/8/layout/list1"/>
    <dgm:cxn modelId="{83B2C502-4B70-45E5-9823-DF58FD12A7FD}" type="presParOf" srcId="{8FDDDBEC-E617-4433-B0AD-6BD537B9C904}" destId="{62975556-1E92-4F39-B484-A95CEBB4DEBB}" srcOrd="2" destOrd="0" presId="urn:microsoft.com/office/officeart/2005/8/layout/list1"/>
    <dgm:cxn modelId="{553F35BF-75CE-4BC2-8210-6CF66D6E49FE}" type="presParOf" srcId="{8FDDDBEC-E617-4433-B0AD-6BD537B9C904}" destId="{3B84E0C3-C53A-40D2-8990-0AA268445688}" srcOrd="3" destOrd="0" presId="urn:microsoft.com/office/officeart/2005/8/layout/list1"/>
    <dgm:cxn modelId="{50BE1FF4-4336-4D50-80CD-0126763224B0}" type="presParOf" srcId="{8FDDDBEC-E617-4433-B0AD-6BD537B9C904}" destId="{45767392-44F3-4F3A-A7EA-53CC35F5758D}" srcOrd="4" destOrd="0" presId="urn:microsoft.com/office/officeart/2005/8/layout/list1"/>
    <dgm:cxn modelId="{E96500AD-7A82-4180-81E0-1DF4E61B3E98}" type="presParOf" srcId="{45767392-44F3-4F3A-A7EA-53CC35F5758D}" destId="{D6BFED1F-F813-471A-8463-58522F21CC84}" srcOrd="0" destOrd="0" presId="urn:microsoft.com/office/officeart/2005/8/layout/list1"/>
    <dgm:cxn modelId="{6EC6432A-10D4-4A25-8E89-25BA9CD66850}" type="presParOf" srcId="{45767392-44F3-4F3A-A7EA-53CC35F5758D}" destId="{27D45E89-1CC0-42CA-BB4B-94EAE6175C66}" srcOrd="1" destOrd="0" presId="urn:microsoft.com/office/officeart/2005/8/layout/list1"/>
    <dgm:cxn modelId="{8F30F41F-4EEA-45C8-A70B-C81733DC1CCA}" type="presParOf" srcId="{8FDDDBEC-E617-4433-B0AD-6BD537B9C904}" destId="{42FE399B-97B0-43DA-8D4B-4B2A1D37515F}" srcOrd="5" destOrd="0" presId="urn:microsoft.com/office/officeart/2005/8/layout/list1"/>
    <dgm:cxn modelId="{CCE28BC2-DC9F-4161-ACAD-A33736C2B3FA}" type="presParOf" srcId="{8FDDDBEC-E617-4433-B0AD-6BD537B9C904}" destId="{5014A9AF-BC92-40F3-BDB8-D764B02C1A6C}" srcOrd="6" destOrd="0" presId="urn:microsoft.com/office/officeart/2005/8/layout/list1"/>
    <dgm:cxn modelId="{FEED97DF-7BEC-4BEF-AF72-484FD838E413}" type="presParOf" srcId="{8FDDDBEC-E617-4433-B0AD-6BD537B9C904}" destId="{2CA97BA4-E791-4B36-863F-19EF40CDEE93}" srcOrd="7" destOrd="0" presId="urn:microsoft.com/office/officeart/2005/8/layout/list1"/>
    <dgm:cxn modelId="{C3626EDA-43A8-4E57-A340-CA8556DBDC09}" type="presParOf" srcId="{8FDDDBEC-E617-4433-B0AD-6BD537B9C904}" destId="{471409C5-4648-422D-91CA-E757623333E2}" srcOrd="8" destOrd="0" presId="urn:microsoft.com/office/officeart/2005/8/layout/list1"/>
    <dgm:cxn modelId="{37C70BC3-31DC-48DE-85E0-7BEA2E305291}" type="presParOf" srcId="{471409C5-4648-422D-91CA-E757623333E2}" destId="{A40CF1C0-0B12-45ED-BD4C-2E91AB4E6C8C}" srcOrd="0" destOrd="0" presId="urn:microsoft.com/office/officeart/2005/8/layout/list1"/>
    <dgm:cxn modelId="{776C1ECB-A86E-4FA5-8D24-72EBC14C8765}" type="presParOf" srcId="{471409C5-4648-422D-91CA-E757623333E2}" destId="{CD0C9447-8BA0-46BE-85AE-A32821B893C2}" srcOrd="1" destOrd="0" presId="urn:microsoft.com/office/officeart/2005/8/layout/list1"/>
    <dgm:cxn modelId="{06EAA52B-2D8B-4CBC-971D-101D09F5123A}" type="presParOf" srcId="{8FDDDBEC-E617-4433-B0AD-6BD537B9C904}" destId="{93613EEC-F888-4FA5-8825-AAF098ACDC48}" srcOrd="9" destOrd="0" presId="urn:microsoft.com/office/officeart/2005/8/layout/list1"/>
    <dgm:cxn modelId="{3F1B4875-EBCD-46B5-80AD-6659D36CF10D}" type="presParOf" srcId="{8FDDDBEC-E617-4433-B0AD-6BD537B9C904}" destId="{20C62ACD-F045-4FFB-8423-BF6D895DF3F7}" srcOrd="10" destOrd="0" presId="urn:microsoft.com/office/officeart/2005/8/layout/list1"/>
    <dgm:cxn modelId="{4E1E20A1-C2CD-4BEB-AEF4-5D99EBAEA356}" type="presParOf" srcId="{8FDDDBEC-E617-4433-B0AD-6BD537B9C904}" destId="{0BD12D5B-09F1-4995-AFB2-8FF25EBDD75B}" srcOrd="11" destOrd="0" presId="urn:microsoft.com/office/officeart/2005/8/layout/list1"/>
    <dgm:cxn modelId="{F9376391-B0D6-4602-9069-4AFBC0276505}" type="presParOf" srcId="{8FDDDBEC-E617-4433-B0AD-6BD537B9C904}" destId="{E8D5BEB5-C20B-4AC0-8B25-80B3281FFEC7}" srcOrd="12" destOrd="0" presId="urn:microsoft.com/office/officeart/2005/8/layout/list1"/>
    <dgm:cxn modelId="{400BF8EE-AEE4-440F-A874-7D686934D91C}" type="presParOf" srcId="{E8D5BEB5-C20B-4AC0-8B25-80B3281FFEC7}" destId="{CC59B21F-F771-4163-9992-0939B02C6374}" srcOrd="0" destOrd="0" presId="urn:microsoft.com/office/officeart/2005/8/layout/list1"/>
    <dgm:cxn modelId="{EDC756C1-9B57-468B-AE60-70D457A2D625}" type="presParOf" srcId="{E8D5BEB5-C20B-4AC0-8B25-80B3281FFEC7}" destId="{5FF8718D-681B-450C-8640-12CEB43C2E01}" srcOrd="1" destOrd="0" presId="urn:microsoft.com/office/officeart/2005/8/layout/list1"/>
    <dgm:cxn modelId="{A6B93E45-F1B3-4563-8269-F8CF538B43A5}" type="presParOf" srcId="{8FDDDBEC-E617-4433-B0AD-6BD537B9C904}" destId="{17926353-49F3-4E44-BC0B-A7F156B0EB8A}" srcOrd="13" destOrd="0" presId="urn:microsoft.com/office/officeart/2005/8/layout/list1"/>
    <dgm:cxn modelId="{1BC3D814-8C0C-4BF0-817F-9B113F2CDA37}" type="presParOf" srcId="{8FDDDBEC-E617-4433-B0AD-6BD537B9C904}" destId="{5AD6BBBC-3FFC-4212-B7CA-C7E4E54FAC3E}" srcOrd="14" destOrd="0" presId="urn:microsoft.com/office/officeart/2005/8/layout/list1"/>
    <dgm:cxn modelId="{7B1E9724-32DB-4676-9D41-536D2D4CD843}" type="presParOf" srcId="{8FDDDBEC-E617-4433-B0AD-6BD537B9C904}" destId="{2EA74CAD-4F73-48D2-9352-893D577C5106}" srcOrd="15" destOrd="0" presId="urn:microsoft.com/office/officeart/2005/8/layout/list1"/>
    <dgm:cxn modelId="{2F6F308A-9E69-4FA3-B296-06141B627485}" type="presParOf" srcId="{8FDDDBEC-E617-4433-B0AD-6BD537B9C904}" destId="{E1305A3C-EE96-4A10-9158-FF4456FDC714}" srcOrd="16" destOrd="0" presId="urn:microsoft.com/office/officeart/2005/8/layout/list1"/>
    <dgm:cxn modelId="{8EE5CAE3-90F0-4CF4-8E24-B2DE17368263}" type="presParOf" srcId="{E1305A3C-EE96-4A10-9158-FF4456FDC714}" destId="{91C0ABF5-F532-4DE7-8395-F7882DAA8793}" srcOrd="0" destOrd="0" presId="urn:microsoft.com/office/officeart/2005/8/layout/list1"/>
    <dgm:cxn modelId="{821DE2AB-4AD9-468B-A355-D301F28F49F0}" type="presParOf" srcId="{E1305A3C-EE96-4A10-9158-FF4456FDC714}" destId="{C3A6BA10-E32D-4B38-B2A0-F22FEE003BF6}" srcOrd="1" destOrd="0" presId="urn:microsoft.com/office/officeart/2005/8/layout/list1"/>
    <dgm:cxn modelId="{42C53584-187B-4D09-BD68-4BD224E89CF9}" type="presParOf" srcId="{8FDDDBEC-E617-4433-B0AD-6BD537B9C904}" destId="{F571A623-83C1-4EF4-B4AD-02DA6E935175}" srcOrd="17" destOrd="0" presId="urn:microsoft.com/office/officeart/2005/8/layout/list1"/>
    <dgm:cxn modelId="{855134AE-D015-4359-986D-AED4621A7B82}" type="presParOf" srcId="{8FDDDBEC-E617-4433-B0AD-6BD537B9C904}" destId="{1F1144CC-F1A4-4DFD-A9BA-96D0A7C34A31}" srcOrd="18" destOrd="0" presId="urn:microsoft.com/office/officeart/2005/8/layout/list1"/>
    <dgm:cxn modelId="{4404B58D-958E-40AD-9602-38B21827846D}" type="presParOf" srcId="{8FDDDBEC-E617-4433-B0AD-6BD537B9C904}" destId="{7EB20E22-C387-4669-B594-D0A4A1018A2D}" srcOrd="19" destOrd="0" presId="urn:microsoft.com/office/officeart/2005/8/layout/list1"/>
    <dgm:cxn modelId="{7B3C2811-CA4C-4268-8CBD-8F04FEE63836}" type="presParOf" srcId="{8FDDDBEC-E617-4433-B0AD-6BD537B9C904}" destId="{1E1F3079-0DCF-4D22-A558-7DD4EA0BC1CC}" srcOrd="20" destOrd="0" presId="urn:microsoft.com/office/officeart/2005/8/layout/list1"/>
    <dgm:cxn modelId="{876CA76A-E7A9-4BAB-925D-23B9DCA36A26}" type="presParOf" srcId="{1E1F3079-0DCF-4D22-A558-7DD4EA0BC1CC}" destId="{4D781D5C-C045-4A3C-9F0A-5DEA6AC64725}" srcOrd="0" destOrd="0" presId="urn:microsoft.com/office/officeart/2005/8/layout/list1"/>
    <dgm:cxn modelId="{6C41CA92-85D2-4B13-A2B9-6256A974F9FB}" type="presParOf" srcId="{1E1F3079-0DCF-4D22-A558-7DD4EA0BC1CC}" destId="{D12BED8E-398F-4DD2-93FD-F1AD7EB178AA}" srcOrd="1" destOrd="0" presId="urn:microsoft.com/office/officeart/2005/8/layout/list1"/>
    <dgm:cxn modelId="{1EA00E5C-326C-48CB-A725-68BC1D498FD4}" type="presParOf" srcId="{8FDDDBEC-E617-4433-B0AD-6BD537B9C904}" destId="{0369F144-EA8A-40ED-A3D4-5D5A4D619F62}" srcOrd="21" destOrd="0" presId="urn:microsoft.com/office/officeart/2005/8/layout/list1"/>
    <dgm:cxn modelId="{2D164ABA-CAEF-4159-B293-B793C43817A2}" type="presParOf" srcId="{8FDDDBEC-E617-4433-B0AD-6BD537B9C904}" destId="{D113E2CC-39B0-486A-B195-8EED3510E3A0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975556-1E92-4F39-B484-A95CEBB4DEBB}">
      <dsp:nvSpPr>
        <dsp:cNvPr id="0" name=""/>
        <dsp:cNvSpPr/>
      </dsp:nvSpPr>
      <dsp:spPr>
        <a:xfrm>
          <a:off x="0" y="30165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BA2D61-C6BB-4227-B0ED-30C0C0F93D5E}">
      <dsp:nvSpPr>
        <dsp:cNvPr id="0" name=""/>
        <dsp:cNvSpPr/>
      </dsp:nvSpPr>
      <dsp:spPr>
        <a:xfrm>
          <a:off x="373380" y="3597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Детектори</a:t>
          </a:r>
          <a:endParaRPr lang="en-US" sz="1800" kern="1200" dirty="0"/>
        </a:p>
      </dsp:txBody>
      <dsp:txXfrm>
        <a:off x="373380" y="35972"/>
        <a:ext cx="5227320" cy="531360"/>
      </dsp:txXfrm>
    </dsp:sp>
    <dsp:sp modelId="{5014A9AF-BC92-40F3-BDB8-D764B02C1A6C}">
      <dsp:nvSpPr>
        <dsp:cNvPr id="0" name=""/>
        <dsp:cNvSpPr/>
      </dsp:nvSpPr>
      <dsp:spPr>
        <a:xfrm>
          <a:off x="0" y="111813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D45E89-1CC0-42CA-BB4B-94EAE6175C66}">
      <dsp:nvSpPr>
        <dsp:cNvPr id="0" name=""/>
        <dsp:cNvSpPr/>
      </dsp:nvSpPr>
      <dsp:spPr>
        <a:xfrm>
          <a:off x="373380" y="85245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Ревізори</a:t>
          </a:r>
          <a:endParaRPr lang="en-US" sz="1800" kern="1200" dirty="0"/>
        </a:p>
      </dsp:txBody>
      <dsp:txXfrm>
        <a:off x="373380" y="852452"/>
        <a:ext cx="5227320" cy="531360"/>
      </dsp:txXfrm>
    </dsp:sp>
    <dsp:sp modelId="{20C62ACD-F045-4FFB-8423-BF6D895DF3F7}">
      <dsp:nvSpPr>
        <dsp:cNvPr id="0" name=""/>
        <dsp:cNvSpPr/>
      </dsp:nvSpPr>
      <dsp:spPr>
        <a:xfrm>
          <a:off x="0" y="193461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0C9447-8BA0-46BE-85AE-A32821B893C2}">
      <dsp:nvSpPr>
        <dsp:cNvPr id="0" name=""/>
        <dsp:cNvSpPr/>
      </dsp:nvSpPr>
      <dsp:spPr>
        <a:xfrm>
          <a:off x="373380" y="166893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Лікарі</a:t>
          </a:r>
          <a:endParaRPr lang="en-US" sz="1800" kern="1200" dirty="0"/>
        </a:p>
      </dsp:txBody>
      <dsp:txXfrm>
        <a:off x="373380" y="1668932"/>
        <a:ext cx="5227320" cy="531360"/>
      </dsp:txXfrm>
    </dsp:sp>
    <dsp:sp modelId="{5AD6BBBC-3FFC-4212-B7CA-C7E4E54FAC3E}">
      <dsp:nvSpPr>
        <dsp:cNvPr id="0" name=""/>
        <dsp:cNvSpPr/>
      </dsp:nvSpPr>
      <dsp:spPr>
        <a:xfrm>
          <a:off x="0" y="275109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F8718D-681B-450C-8640-12CEB43C2E01}">
      <dsp:nvSpPr>
        <dsp:cNvPr id="0" name=""/>
        <dsp:cNvSpPr/>
      </dsp:nvSpPr>
      <dsp:spPr>
        <a:xfrm>
          <a:off x="373380" y="248541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Монітори</a:t>
          </a:r>
          <a:endParaRPr lang="en-US" sz="1800" kern="1200" dirty="0"/>
        </a:p>
      </dsp:txBody>
      <dsp:txXfrm>
        <a:off x="373380" y="2485412"/>
        <a:ext cx="5227320" cy="531360"/>
      </dsp:txXfrm>
    </dsp:sp>
    <dsp:sp modelId="{1F1144CC-F1A4-4DFD-A9BA-96D0A7C34A31}">
      <dsp:nvSpPr>
        <dsp:cNvPr id="0" name=""/>
        <dsp:cNvSpPr/>
      </dsp:nvSpPr>
      <dsp:spPr>
        <a:xfrm>
          <a:off x="0" y="356757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A6BA10-E32D-4B38-B2A0-F22FEE003BF6}">
      <dsp:nvSpPr>
        <dsp:cNvPr id="0" name=""/>
        <dsp:cNvSpPr/>
      </dsp:nvSpPr>
      <dsp:spPr>
        <a:xfrm>
          <a:off x="373380" y="330189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Сканери</a:t>
          </a:r>
          <a:endParaRPr lang="en-US" sz="1800" kern="1200" dirty="0"/>
        </a:p>
      </dsp:txBody>
      <dsp:txXfrm>
        <a:off x="373380" y="3301892"/>
        <a:ext cx="5227320" cy="531360"/>
      </dsp:txXfrm>
    </dsp:sp>
    <dsp:sp modelId="{D113E2CC-39B0-486A-B195-8EED3510E3A0}">
      <dsp:nvSpPr>
        <dsp:cNvPr id="0" name=""/>
        <dsp:cNvSpPr/>
      </dsp:nvSpPr>
      <dsp:spPr>
        <a:xfrm>
          <a:off x="0" y="438405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2BED8E-398F-4DD2-93FD-F1AD7EB178AA}">
      <dsp:nvSpPr>
        <dsp:cNvPr id="0" name=""/>
        <dsp:cNvSpPr/>
      </dsp:nvSpPr>
      <dsp:spPr>
        <a:xfrm>
          <a:off x="373380" y="411837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err="1" smtClean="0"/>
            <a:t>Блокувальники</a:t>
          </a:r>
          <a:endParaRPr lang="en-US" sz="1800" kern="1200" dirty="0"/>
        </a:p>
      </dsp:txBody>
      <dsp:txXfrm>
        <a:off x="373380" y="4118372"/>
        <a:ext cx="5227320" cy="531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613AD1C-202D-4B92-8F4B-00FA26CD1906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1328CED-DBE3-454B-B9E6-B26B549B2BF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AD1C-202D-4B92-8F4B-00FA26CD1906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28CED-DBE3-454B-B9E6-B26B549B2BF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AD1C-202D-4B92-8F4B-00FA26CD1906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28CED-DBE3-454B-B9E6-B26B549B2BF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13AD1C-202D-4B92-8F4B-00FA26CD1906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328CED-DBE3-454B-B9E6-B26B549B2BF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613AD1C-202D-4B92-8F4B-00FA26CD1906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1328CED-DBE3-454B-B9E6-B26B549B2BF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AD1C-202D-4B92-8F4B-00FA26CD1906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28CED-DBE3-454B-B9E6-B26B549B2BF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AD1C-202D-4B92-8F4B-00FA26CD1906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28CED-DBE3-454B-B9E6-B26B549B2BF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13AD1C-202D-4B92-8F4B-00FA26CD1906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328CED-DBE3-454B-B9E6-B26B549B2BF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AD1C-202D-4B92-8F4B-00FA26CD1906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28CED-DBE3-454B-B9E6-B26B549B2BF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13AD1C-202D-4B92-8F4B-00FA26CD1906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328CED-DBE3-454B-B9E6-B26B549B2BF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13AD1C-202D-4B92-8F4B-00FA26CD1906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328CED-DBE3-454B-B9E6-B26B549B2BF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613AD1C-202D-4B92-8F4B-00FA26CD1906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328CED-DBE3-454B-B9E6-B26B549B2BF0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11760" y="2348880"/>
            <a:ext cx="59584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Антивірусні</a:t>
            </a: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 algn="ctr"/>
            <a:r>
              <a:rPr lang="ru-RU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програми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Улыбающееся лицо 4">
            <a:hlinkClick r:id="rId2" action="ppaction://hlinksldjump"/>
          </p:cNvPr>
          <p:cNvSpPr/>
          <p:nvPr/>
        </p:nvSpPr>
        <p:spPr>
          <a:xfrm>
            <a:off x="7020272" y="5229200"/>
            <a:ext cx="1080120" cy="108012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Антивірусні програми.jp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1196752"/>
            <a:ext cx="4083712" cy="41751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7544" y="1340768"/>
            <a:ext cx="34563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Антивірусні програми – це програми призначені для захисту даних і пристроїв </a:t>
            </a:r>
            <a:r>
              <a:rPr lang="uk-UA" sz="2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комп</a:t>
            </a: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’</a:t>
            </a:r>
            <a:r>
              <a:rPr lang="uk-UA" sz="2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ютера</a:t>
            </a:r>
            <a:r>
              <a:rPr lang="uk-UA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від шкідливих програм (вірусів).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243408"/>
            <a:ext cx="7467600" cy="1143000"/>
          </a:xfrm>
        </p:spPr>
        <p:txBody>
          <a:bodyPr/>
          <a:lstStyle/>
          <a:p>
            <a:r>
              <a:rPr lang="uk-UA" dirty="0" smtClean="0"/>
              <a:t>Класифікація антивірусних програм</a:t>
            </a:r>
            <a:endParaRPr lang="ru-RU" dirty="0"/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395536" y="1196752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  <p:bldGraphic spid="6" grpId="1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Функції комплексних </a:t>
            </a:r>
            <a:br>
              <a:rPr lang="uk-UA" dirty="0" smtClean="0"/>
            </a:br>
            <a:r>
              <a:rPr lang="uk-UA" dirty="0" smtClean="0"/>
              <a:t>антивірусних </a:t>
            </a:r>
            <a:r>
              <a:rPr lang="uk-UA" dirty="0" smtClean="0"/>
              <a:t>програм</a:t>
            </a:r>
            <a:endParaRPr lang="uk-UA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Знаходячись </a:t>
            </a:r>
            <a:r>
              <a:rPr lang="uk-UA" dirty="0" err="1" smtClean="0"/>
              <a:t>резидентно</a:t>
            </a:r>
            <a:r>
              <a:rPr lang="uk-UA" dirty="0" smtClean="0"/>
              <a:t> в ОП перевіряють усі об</a:t>
            </a:r>
            <a:r>
              <a:rPr lang="en-US" dirty="0" smtClean="0"/>
              <a:t>’</a:t>
            </a:r>
            <a:r>
              <a:rPr lang="uk-UA" dirty="0" err="1" smtClean="0"/>
              <a:t>єкти</a:t>
            </a:r>
            <a:r>
              <a:rPr lang="uk-UA" dirty="0" smtClean="0"/>
              <a:t> до яких звертається користувач</a:t>
            </a:r>
          </a:p>
          <a:p>
            <a:r>
              <a:rPr lang="uk-UA" dirty="0" smtClean="0"/>
              <a:t>Проводять </a:t>
            </a:r>
            <a:r>
              <a:rPr lang="uk-UA" dirty="0" err="1" smtClean="0"/>
              <a:t>еврістичний</a:t>
            </a:r>
            <a:r>
              <a:rPr lang="uk-UA" dirty="0" smtClean="0"/>
              <a:t> аналіз</a:t>
            </a:r>
          </a:p>
          <a:p>
            <a:r>
              <a:rPr lang="uk-UA" dirty="0" smtClean="0"/>
              <a:t>Перевіряють електронну почту</a:t>
            </a:r>
          </a:p>
          <a:p>
            <a:r>
              <a:rPr lang="uk-UA" dirty="0" smtClean="0"/>
              <a:t>Шукають віруси в архівах</a:t>
            </a:r>
          </a:p>
          <a:p>
            <a:r>
              <a:rPr lang="uk-UA" dirty="0" smtClean="0"/>
              <a:t>Лікують заражені файли</a:t>
            </a:r>
          </a:p>
          <a:p>
            <a:r>
              <a:rPr lang="uk-UA" dirty="0" smtClean="0"/>
              <a:t>Створюють карантинну зону для підозрілих об</a:t>
            </a:r>
            <a:r>
              <a:rPr lang="en-US" dirty="0" smtClean="0"/>
              <a:t>’</a:t>
            </a:r>
            <a:r>
              <a:rPr lang="uk-UA" dirty="0" err="1" smtClean="0"/>
              <a:t>єктів</a:t>
            </a:r>
            <a:endParaRPr lang="uk-UA" dirty="0" smtClean="0"/>
          </a:p>
          <a:p>
            <a:r>
              <a:rPr lang="uk-UA" dirty="0" smtClean="0"/>
              <a:t>Блокують несанкціоновані користувачем дії</a:t>
            </a:r>
            <a:endParaRPr lang="en-US" dirty="0" smtClean="0"/>
          </a:p>
          <a:p>
            <a:r>
              <a:rPr lang="uk-UA" dirty="0" smtClean="0"/>
              <a:t> </a:t>
            </a:r>
            <a:r>
              <a:rPr lang="uk-UA" dirty="0" smtClean="0"/>
              <a:t>ОП перевіряють </a:t>
            </a:r>
            <a:endParaRPr lang="uk-UA" dirty="0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812360" y="5517232"/>
            <a:ext cx="936104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</TotalTime>
  <Words>74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Слайд 2</vt:lpstr>
      <vt:lpstr>Класифікація антивірусних програм</vt:lpstr>
      <vt:lpstr>Функції комплексних  антивірусних програм</vt:lpstr>
    </vt:vector>
  </TitlesOfParts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Teacher</dc:creator>
  <cp:lastModifiedBy>Teacher</cp:lastModifiedBy>
  <cp:revision>8</cp:revision>
  <dcterms:created xsi:type="dcterms:W3CDTF">2013-10-08T11:02:05Z</dcterms:created>
  <dcterms:modified xsi:type="dcterms:W3CDTF">2013-10-08T12:34:27Z</dcterms:modified>
</cp:coreProperties>
</file>