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 varScale="1">
        <p:scale>
          <a:sx n="65" d="100"/>
          <a:sy n="65" d="100"/>
        </p:scale>
        <p:origin x="-108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76D710-75BE-4084-A71A-8029C5B2C6B9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C25FFE4-BB1E-4E94-A54A-C472EE76F3BF}">
      <dgm:prSet phldrT="[Текст]"/>
      <dgm:spPr/>
      <dgm:t>
        <a:bodyPr/>
        <a:lstStyle/>
        <a:p>
          <a:r>
            <a:rPr lang="uk-UA" dirty="0" smtClean="0"/>
            <a:t>Детектори</a:t>
          </a:r>
          <a:endParaRPr lang="en-US" dirty="0"/>
        </a:p>
      </dgm:t>
    </dgm:pt>
    <dgm:pt modelId="{5E7E7BED-2B68-4FD3-924D-AE434069F5E9}" type="parTrans" cxnId="{FA17CB97-247B-4EAF-9319-2DD2B82C3148}">
      <dgm:prSet/>
      <dgm:spPr/>
      <dgm:t>
        <a:bodyPr/>
        <a:lstStyle/>
        <a:p>
          <a:endParaRPr lang="en-US"/>
        </a:p>
      </dgm:t>
    </dgm:pt>
    <dgm:pt modelId="{1E7716D0-18A3-49E0-A4D6-4EE6EFCBF960}" type="sibTrans" cxnId="{FA17CB97-247B-4EAF-9319-2DD2B82C3148}">
      <dgm:prSet/>
      <dgm:spPr/>
      <dgm:t>
        <a:bodyPr/>
        <a:lstStyle/>
        <a:p>
          <a:endParaRPr lang="en-US"/>
        </a:p>
      </dgm:t>
    </dgm:pt>
    <dgm:pt modelId="{891396DB-F2F7-4244-A85C-E093F3F40D42}">
      <dgm:prSet phldrT="[Текст]"/>
      <dgm:spPr/>
      <dgm:t>
        <a:bodyPr/>
        <a:lstStyle/>
        <a:p>
          <a:r>
            <a:rPr lang="uk-UA" dirty="0" err="1" smtClean="0"/>
            <a:t>Блокувальники</a:t>
          </a:r>
          <a:endParaRPr lang="en-US" dirty="0"/>
        </a:p>
      </dgm:t>
    </dgm:pt>
    <dgm:pt modelId="{F1239633-2856-4D10-B4C9-560351761CE2}" type="parTrans" cxnId="{D48DD9D9-0AA9-4CA7-909C-249DBA3E400E}">
      <dgm:prSet/>
      <dgm:spPr/>
      <dgm:t>
        <a:bodyPr/>
        <a:lstStyle/>
        <a:p>
          <a:endParaRPr lang="en-US"/>
        </a:p>
      </dgm:t>
    </dgm:pt>
    <dgm:pt modelId="{C5C783A1-EE39-436D-8526-1604B9E8957E}" type="sibTrans" cxnId="{D48DD9D9-0AA9-4CA7-909C-249DBA3E400E}">
      <dgm:prSet/>
      <dgm:spPr/>
      <dgm:t>
        <a:bodyPr/>
        <a:lstStyle/>
        <a:p>
          <a:endParaRPr lang="en-US"/>
        </a:p>
      </dgm:t>
    </dgm:pt>
    <dgm:pt modelId="{40F5B991-2489-451F-B82D-4746056DE88B}">
      <dgm:prSet phldrT="[Текст]"/>
      <dgm:spPr/>
      <dgm:t>
        <a:bodyPr/>
        <a:lstStyle/>
        <a:p>
          <a:r>
            <a:rPr lang="uk-UA" dirty="0" smtClean="0"/>
            <a:t>Сканери</a:t>
          </a:r>
          <a:endParaRPr lang="en-US" dirty="0"/>
        </a:p>
      </dgm:t>
    </dgm:pt>
    <dgm:pt modelId="{49B4E4F9-DE9F-4A8B-83D1-3CF8AC2E3747}" type="parTrans" cxnId="{2BFE4F75-1F99-4C18-98AB-7CD308686022}">
      <dgm:prSet/>
      <dgm:spPr/>
      <dgm:t>
        <a:bodyPr/>
        <a:lstStyle/>
        <a:p>
          <a:endParaRPr lang="ru-RU"/>
        </a:p>
      </dgm:t>
    </dgm:pt>
    <dgm:pt modelId="{8034CA38-D9E2-4711-987E-4D248594215D}" type="sibTrans" cxnId="{2BFE4F75-1F99-4C18-98AB-7CD308686022}">
      <dgm:prSet/>
      <dgm:spPr/>
      <dgm:t>
        <a:bodyPr/>
        <a:lstStyle/>
        <a:p>
          <a:endParaRPr lang="ru-RU"/>
        </a:p>
      </dgm:t>
    </dgm:pt>
    <dgm:pt modelId="{546BA60F-E536-486C-A427-D8D17B0030ED}">
      <dgm:prSet phldrT="[Текст]"/>
      <dgm:spPr/>
      <dgm:t>
        <a:bodyPr/>
        <a:lstStyle/>
        <a:p>
          <a:r>
            <a:rPr lang="uk-UA" dirty="0" smtClean="0"/>
            <a:t>Ревізори</a:t>
          </a:r>
          <a:endParaRPr lang="en-US" dirty="0"/>
        </a:p>
      </dgm:t>
    </dgm:pt>
    <dgm:pt modelId="{A4E06DA1-98B2-40C2-A420-551BE213FABD}" type="parTrans" cxnId="{8E6AAC86-F4FC-4AFC-8095-BA9885F5B11B}">
      <dgm:prSet/>
      <dgm:spPr/>
      <dgm:t>
        <a:bodyPr/>
        <a:lstStyle/>
        <a:p>
          <a:endParaRPr lang="ru-RU"/>
        </a:p>
      </dgm:t>
    </dgm:pt>
    <dgm:pt modelId="{FB033944-1D6A-42A9-89FD-3D6280CA8D8E}" type="sibTrans" cxnId="{8E6AAC86-F4FC-4AFC-8095-BA9885F5B11B}">
      <dgm:prSet/>
      <dgm:spPr/>
      <dgm:t>
        <a:bodyPr/>
        <a:lstStyle/>
        <a:p>
          <a:endParaRPr lang="ru-RU"/>
        </a:p>
      </dgm:t>
    </dgm:pt>
    <dgm:pt modelId="{D5DB7519-56AC-4CA7-B880-F61AF612AED5}">
      <dgm:prSet phldrT="[Текст]"/>
      <dgm:spPr/>
      <dgm:t>
        <a:bodyPr/>
        <a:lstStyle/>
        <a:p>
          <a:r>
            <a:rPr lang="uk-UA" dirty="0" smtClean="0"/>
            <a:t>Лікарі</a:t>
          </a:r>
          <a:endParaRPr lang="en-US" dirty="0"/>
        </a:p>
      </dgm:t>
    </dgm:pt>
    <dgm:pt modelId="{1147503E-832E-4A86-8EA6-1F8D95A0C85B}" type="parTrans" cxnId="{939ED863-499C-4856-A7DB-740F360A5D53}">
      <dgm:prSet/>
      <dgm:spPr/>
      <dgm:t>
        <a:bodyPr/>
        <a:lstStyle/>
        <a:p>
          <a:endParaRPr lang="ru-RU"/>
        </a:p>
      </dgm:t>
    </dgm:pt>
    <dgm:pt modelId="{67FF5A1D-3366-4E8B-9D93-4CC929463B62}" type="sibTrans" cxnId="{939ED863-499C-4856-A7DB-740F360A5D53}">
      <dgm:prSet/>
      <dgm:spPr/>
      <dgm:t>
        <a:bodyPr/>
        <a:lstStyle/>
        <a:p>
          <a:endParaRPr lang="ru-RU"/>
        </a:p>
      </dgm:t>
    </dgm:pt>
    <dgm:pt modelId="{8F55183F-9F14-42EA-B3A2-1CD464076F0A}">
      <dgm:prSet phldrT="[Текст]"/>
      <dgm:spPr/>
      <dgm:t>
        <a:bodyPr/>
        <a:lstStyle/>
        <a:p>
          <a:r>
            <a:rPr lang="uk-UA" dirty="0" smtClean="0"/>
            <a:t>Монітори</a:t>
          </a:r>
          <a:endParaRPr lang="en-US" dirty="0"/>
        </a:p>
      </dgm:t>
    </dgm:pt>
    <dgm:pt modelId="{69FC7D79-A117-4CBF-93C6-971C0E545D4F}" type="parTrans" cxnId="{CC070098-C0F8-4F6D-B940-7703E1FD6555}">
      <dgm:prSet/>
      <dgm:spPr/>
      <dgm:t>
        <a:bodyPr/>
        <a:lstStyle/>
        <a:p>
          <a:endParaRPr lang="ru-RU"/>
        </a:p>
      </dgm:t>
    </dgm:pt>
    <dgm:pt modelId="{6F0EF399-E795-4D65-90B3-7829F051F8B9}" type="sibTrans" cxnId="{CC070098-C0F8-4F6D-B940-7703E1FD6555}">
      <dgm:prSet/>
      <dgm:spPr/>
      <dgm:t>
        <a:bodyPr/>
        <a:lstStyle/>
        <a:p>
          <a:endParaRPr lang="ru-RU"/>
        </a:p>
      </dgm:t>
    </dgm:pt>
    <dgm:pt modelId="{8FDDDBEC-E617-4433-B0AD-6BD537B9C904}" type="pres">
      <dgm:prSet presAssocID="{EB76D710-75BE-4084-A71A-8029C5B2C6B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C2C7890-F850-45AE-BB38-EFC8F91B4DA1}" type="pres">
      <dgm:prSet presAssocID="{9C25FFE4-BB1E-4E94-A54A-C472EE76F3BF}" presName="parentLin" presStyleCnt="0"/>
      <dgm:spPr/>
    </dgm:pt>
    <dgm:pt modelId="{D6AFB5BC-8EF0-4A0C-9F12-2176E7BE3E9D}" type="pres">
      <dgm:prSet presAssocID="{9C25FFE4-BB1E-4E94-A54A-C472EE76F3BF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63BA2D61-C6BB-4227-B0ED-30C0C0F93D5E}" type="pres">
      <dgm:prSet presAssocID="{9C25FFE4-BB1E-4E94-A54A-C472EE76F3BF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0D2EE9-20F0-403E-A3F1-16E373F2E83F}" type="pres">
      <dgm:prSet presAssocID="{9C25FFE4-BB1E-4E94-A54A-C472EE76F3BF}" presName="negativeSpace" presStyleCnt="0"/>
      <dgm:spPr/>
    </dgm:pt>
    <dgm:pt modelId="{62975556-1E92-4F39-B484-A95CEBB4DEBB}" type="pres">
      <dgm:prSet presAssocID="{9C25FFE4-BB1E-4E94-A54A-C472EE76F3BF}" presName="childText" presStyleLbl="conFgAcc1" presStyleIdx="0" presStyleCnt="6">
        <dgm:presLayoutVars>
          <dgm:bulletEnabled val="1"/>
        </dgm:presLayoutVars>
      </dgm:prSet>
      <dgm:spPr/>
    </dgm:pt>
    <dgm:pt modelId="{3B84E0C3-C53A-40D2-8990-0AA268445688}" type="pres">
      <dgm:prSet presAssocID="{1E7716D0-18A3-49E0-A4D6-4EE6EFCBF960}" presName="spaceBetweenRectangles" presStyleCnt="0"/>
      <dgm:spPr/>
    </dgm:pt>
    <dgm:pt modelId="{45767392-44F3-4F3A-A7EA-53CC35F5758D}" type="pres">
      <dgm:prSet presAssocID="{546BA60F-E536-486C-A427-D8D17B0030ED}" presName="parentLin" presStyleCnt="0"/>
      <dgm:spPr/>
    </dgm:pt>
    <dgm:pt modelId="{D6BFED1F-F813-471A-8463-58522F21CC84}" type="pres">
      <dgm:prSet presAssocID="{546BA60F-E536-486C-A427-D8D17B0030ED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27D45E89-1CC0-42CA-BB4B-94EAE6175C66}" type="pres">
      <dgm:prSet presAssocID="{546BA60F-E536-486C-A427-D8D17B0030ED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FE399B-97B0-43DA-8D4B-4B2A1D37515F}" type="pres">
      <dgm:prSet presAssocID="{546BA60F-E536-486C-A427-D8D17B0030ED}" presName="negativeSpace" presStyleCnt="0"/>
      <dgm:spPr/>
    </dgm:pt>
    <dgm:pt modelId="{5014A9AF-BC92-40F3-BDB8-D764B02C1A6C}" type="pres">
      <dgm:prSet presAssocID="{546BA60F-E536-486C-A427-D8D17B0030ED}" presName="childText" presStyleLbl="conFgAcc1" presStyleIdx="1" presStyleCnt="6">
        <dgm:presLayoutVars>
          <dgm:bulletEnabled val="1"/>
        </dgm:presLayoutVars>
      </dgm:prSet>
      <dgm:spPr/>
    </dgm:pt>
    <dgm:pt modelId="{2CA97BA4-E791-4B36-863F-19EF40CDEE93}" type="pres">
      <dgm:prSet presAssocID="{FB033944-1D6A-42A9-89FD-3D6280CA8D8E}" presName="spaceBetweenRectangles" presStyleCnt="0"/>
      <dgm:spPr/>
    </dgm:pt>
    <dgm:pt modelId="{471409C5-4648-422D-91CA-E757623333E2}" type="pres">
      <dgm:prSet presAssocID="{D5DB7519-56AC-4CA7-B880-F61AF612AED5}" presName="parentLin" presStyleCnt="0"/>
      <dgm:spPr/>
    </dgm:pt>
    <dgm:pt modelId="{A40CF1C0-0B12-45ED-BD4C-2E91AB4E6C8C}" type="pres">
      <dgm:prSet presAssocID="{D5DB7519-56AC-4CA7-B880-F61AF612AED5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CD0C9447-8BA0-46BE-85AE-A32821B893C2}" type="pres">
      <dgm:prSet presAssocID="{D5DB7519-56AC-4CA7-B880-F61AF612AED5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613EEC-F888-4FA5-8825-AAF098ACDC48}" type="pres">
      <dgm:prSet presAssocID="{D5DB7519-56AC-4CA7-B880-F61AF612AED5}" presName="negativeSpace" presStyleCnt="0"/>
      <dgm:spPr/>
    </dgm:pt>
    <dgm:pt modelId="{20C62ACD-F045-4FFB-8423-BF6D895DF3F7}" type="pres">
      <dgm:prSet presAssocID="{D5DB7519-56AC-4CA7-B880-F61AF612AED5}" presName="childText" presStyleLbl="conFgAcc1" presStyleIdx="2" presStyleCnt="6">
        <dgm:presLayoutVars>
          <dgm:bulletEnabled val="1"/>
        </dgm:presLayoutVars>
      </dgm:prSet>
      <dgm:spPr/>
    </dgm:pt>
    <dgm:pt modelId="{0BD12D5B-09F1-4995-AFB2-8FF25EBDD75B}" type="pres">
      <dgm:prSet presAssocID="{67FF5A1D-3366-4E8B-9D93-4CC929463B62}" presName="spaceBetweenRectangles" presStyleCnt="0"/>
      <dgm:spPr/>
    </dgm:pt>
    <dgm:pt modelId="{E8D5BEB5-C20B-4AC0-8B25-80B3281FFEC7}" type="pres">
      <dgm:prSet presAssocID="{8F55183F-9F14-42EA-B3A2-1CD464076F0A}" presName="parentLin" presStyleCnt="0"/>
      <dgm:spPr/>
    </dgm:pt>
    <dgm:pt modelId="{CC59B21F-F771-4163-9992-0939B02C6374}" type="pres">
      <dgm:prSet presAssocID="{8F55183F-9F14-42EA-B3A2-1CD464076F0A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5FF8718D-681B-450C-8640-12CEB43C2E01}" type="pres">
      <dgm:prSet presAssocID="{8F55183F-9F14-42EA-B3A2-1CD464076F0A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926353-49F3-4E44-BC0B-A7F156B0EB8A}" type="pres">
      <dgm:prSet presAssocID="{8F55183F-9F14-42EA-B3A2-1CD464076F0A}" presName="negativeSpace" presStyleCnt="0"/>
      <dgm:spPr/>
    </dgm:pt>
    <dgm:pt modelId="{5AD6BBBC-3FFC-4212-B7CA-C7E4E54FAC3E}" type="pres">
      <dgm:prSet presAssocID="{8F55183F-9F14-42EA-B3A2-1CD464076F0A}" presName="childText" presStyleLbl="conFgAcc1" presStyleIdx="3" presStyleCnt="6">
        <dgm:presLayoutVars>
          <dgm:bulletEnabled val="1"/>
        </dgm:presLayoutVars>
      </dgm:prSet>
      <dgm:spPr/>
    </dgm:pt>
    <dgm:pt modelId="{2EA74CAD-4F73-48D2-9352-893D577C5106}" type="pres">
      <dgm:prSet presAssocID="{6F0EF399-E795-4D65-90B3-7829F051F8B9}" presName="spaceBetweenRectangles" presStyleCnt="0"/>
      <dgm:spPr/>
    </dgm:pt>
    <dgm:pt modelId="{E1305A3C-EE96-4A10-9158-FF4456FDC714}" type="pres">
      <dgm:prSet presAssocID="{40F5B991-2489-451F-B82D-4746056DE88B}" presName="parentLin" presStyleCnt="0"/>
      <dgm:spPr/>
    </dgm:pt>
    <dgm:pt modelId="{91C0ABF5-F532-4DE7-8395-F7882DAA8793}" type="pres">
      <dgm:prSet presAssocID="{40F5B991-2489-451F-B82D-4746056DE88B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C3A6BA10-E32D-4B38-B2A0-F22FEE003BF6}" type="pres">
      <dgm:prSet presAssocID="{40F5B991-2489-451F-B82D-4746056DE88B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71A623-83C1-4EF4-B4AD-02DA6E935175}" type="pres">
      <dgm:prSet presAssocID="{40F5B991-2489-451F-B82D-4746056DE88B}" presName="negativeSpace" presStyleCnt="0"/>
      <dgm:spPr/>
    </dgm:pt>
    <dgm:pt modelId="{1F1144CC-F1A4-4DFD-A9BA-96D0A7C34A31}" type="pres">
      <dgm:prSet presAssocID="{40F5B991-2489-451F-B82D-4746056DE88B}" presName="childText" presStyleLbl="conFgAcc1" presStyleIdx="4" presStyleCnt="6">
        <dgm:presLayoutVars>
          <dgm:bulletEnabled val="1"/>
        </dgm:presLayoutVars>
      </dgm:prSet>
      <dgm:spPr/>
    </dgm:pt>
    <dgm:pt modelId="{7EB20E22-C387-4669-B594-D0A4A1018A2D}" type="pres">
      <dgm:prSet presAssocID="{8034CA38-D9E2-4711-987E-4D248594215D}" presName="spaceBetweenRectangles" presStyleCnt="0"/>
      <dgm:spPr/>
    </dgm:pt>
    <dgm:pt modelId="{1E1F3079-0DCF-4D22-A558-7DD4EA0BC1CC}" type="pres">
      <dgm:prSet presAssocID="{891396DB-F2F7-4244-A85C-E093F3F40D42}" presName="parentLin" presStyleCnt="0"/>
      <dgm:spPr/>
    </dgm:pt>
    <dgm:pt modelId="{4D781D5C-C045-4A3C-9F0A-5DEA6AC64725}" type="pres">
      <dgm:prSet presAssocID="{891396DB-F2F7-4244-A85C-E093F3F40D42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D12BED8E-398F-4DD2-93FD-F1AD7EB178AA}" type="pres">
      <dgm:prSet presAssocID="{891396DB-F2F7-4244-A85C-E093F3F40D42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69F144-EA8A-40ED-A3D4-5D5A4D619F62}" type="pres">
      <dgm:prSet presAssocID="{891396DB-F2F7-4244-A85C-E093F3F40D42}" presName="negativeSpace" presStyleCnt="0"/>
      <dgm:spPr/>
    </dgm:pt>
    <dgm:pt modelId="{D113E2CC-39B0-486A-B195-8EED3510E3A0}" type="pres">
      <dgm:prSet presAssocID="{891396DB-F2F7-4244-A85C-E093F3F40D42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5DDF6405-A3F3-4E0E-BEF7-7AD455EAFE70}" type="presOf" srcId="{891396DB-F2F7-4244-A85C-E093F3F40D42}" destId="{D12BED8E-398F-4DD2-93FD-F1AD7EB178AA}" srcOrd="1" destOrd="0" presId="urn:microsoft.com/office/officeart/2005/8/layout/list1"/>
    <dgm:cxn modelId="{CC070098-C0F8-4F6D-B940-7703E1FD6555}" srcId="{EB76D710-75BE-4084-A71A-8029C5B2C6B9}" destId="{8F55183F-9F14-42EA-B3A2-1CD464076F0A}" srcOrd="3" destOrd="0" parTransId="{69FC7D79-A117-4CBF-93C6-971C0E545D4F}" sibTransId="{6F0EF399-E795-4D65-90B3-7829F051F8B9}"/>
    <dgm:cxn modelId="{9E37017E-AA9A-46D5-BA88-46AC71112C20}" type="presOf" srcId="{40F5B991-2489-451F-B82D-4746056DE88B}" destId="{91C0ABF5-F532-4DE7-8395-F7882DAA8793}" srcOrd="0" destOrd="0" presId="urn:microsoft.com/office/officeart/2005/8/layout/list1"/>
    <dgm:cxn modelId="{B41F725A-72C0-4292-960F-6C4131CED34A}" type="presOf" srcId="{8F55183F-9F14-42EA-B3A2-1CD464076F0A}" destId="{5FF8718D-681B-450C-8640-12CEB43C2E01}" srcOrd="1" destOrd="0" presId="urn:microsoft.com/office/officeart/2005/8/layout/list1"/>
    <dgm:cxn modelId="{4E3C4F87-E49B-4916-BDFF-881BB7438DC6}" type="presOf" srcId="{9C25FFE4-BB1E-4E94-A54A-C472EE76F3BF}" destId="{D6AFB5BC-8EF0-4A0C-9F12-2176E7BE3E9D}" srcOrd="0" destOrd="0" presId="urn:microsoft.com/office/officeart/2005/8/layout/list1"/>
    <dgm:cxn modelId="{7FDAD04E-D60D-4C16-B572-B8C0594F2E82}" type="presOf" srcId="{9C25FFE4-BB1E-4E94-A54A-C472EE76F3BF}" destId="{63BA2D61-C6BB-4227-B0ED-30C0C0F93D5E}" srcOrd="1" destOrd="0" presId="urn:microsoft.com/office/officeart/2005/8/layout/list1"/>
    <dgm:cxn modelId="{D8B5BCBC-9C14-4F95-9AEC-D836BF989659}" type="presOf" srcId="{D5DB7519-56AC-4CA7-B880-F61AF612AED5}" destId="{CD0C9447-8BA0-46BE-85AE-A32821B893C2}" srcOrd="1" destOrd="0" presId="urn:microsoft.com/office/officeart/2005/8/layout/list1"/>
    <dgm:cxn modelId="{A749320E-0D62-4B91-9825-136F44B1EB0A}" type="presOf" srcId="{8F55183F-9F14-42EA-B3A2-1CD464076F0A}" destId="{CC59B21F-F771-4163-9992-0939B02C6374}" srcOrd="0" destOrd="0" presId="urn:microsoft.com/office/officeart/2005/8/layout/list1"/>
    <dgm:cxn modelId="{7FEDA5F4-5D39-44CA-91D1-CDAF11CEBD47}" type="presOf" srcId="{EB76D710-75BE-4084-A71A-8029C5B2C6B9}" destId="{8FDDDBEC-E617-4433-B0AD-6BD537B9C904}" srcOrd="0" destOrd="0" presId="urn:microsoft.com/office/officeart/2005/8/layout/list1"/>
    <dgm:cxn modelId="{3C469C47-1DA7-4413-B818-3C6AD3DDD961}" type="presOf" srcId="{D5DB7519-56AC-4CA7-B880-F61AF612AED5}" destId="{A40CF1C0-0B12-45ED-BD4C-2E91AB4E6C8C}" srcOrd="0" destOrd="0" presId="urn:microsoft.com/office/officeart/2005/8/layout/list1"/>
    <dgm:cxn modelId="{939ED863-499C-4856-A7DB-740F360A5D53}" srcId="{EB76D710-75BE-4084-A71A-8029C5B2C6B9}" destId="{D5DB7519-56AC-4CA7-B880-F61AF612AED5}" srcOrd="2" destOrd="0" parTransId="{1147503E-832E-4A86-8EA6-1F8D95A0C85B}" sibTransId="{67FF5A1D-3366-4E8B-9D93-4CC929463B62}"/>
    <dgm:cxn modelId="{2BFE4F75-1F99-4C18-98AB-7CD308686022}" srcId="{EB76D710-75BE-4084-A71A-8029C5B2C6B9}" destId="{40F5B991-2489-451F-B82D-4746056DE88B}" srcOrd="4" destOrd="0" parTransId="{49B4E4F9-DE9F-4A8B-83D1-3CF8AC2E3747}" sibTransId="{8034CA38-D9E2-4711-987E-4D248594215D}"/>
    <dgm:cxn modelId="{8E6AAC86-F4FC-4AFC-8095-BA9885F5B11B}" srcId="{EB76D710-75BE-4084-A71A-8029C5B2C6B9}" destId="{546BA60F-E536-486C-A427-D8D17B0030ED}" srcOrd="1" destOrd="0" parTransId="{A4E06DA1-98B2-40C2-A420-551BE213FABD}" sibTransId="{FB033944-1D6A-42A9-89FD-3D6280CA8D8E}"/>
    <dgm:cxn modelId="{536C7C43-320F-45C2-B701-1C6B8854B4D4}" type="presOf" srcId="{546BA60F-E536-486C-A427-D8D17B0030ED}" destId="{27D45E89-1CC0-42CA-BB4B-94EAE6175C66}" srcOrd="1" destOrd="0" presId="urn:microsoft.com/office/officeart/2005/8/layout/list1"/>
    <dgm:cxn modelId="{FA17CB97-247B-4EAF-9319-2DD2B82C3148}" srcId="{EB76D710-75BE-4084-A71A-8029C5B2C6B9}" destId="{9C25FFE4-BB1E-4E94-A54A-C472EE76F3BF}" srcOrd="0" destOrd="0" parTransId="{5E7E7BED-2B68-4FD3-924D-AE434069F5E9}" sibTransId="{1E7716D0-18A3-49E0-A4D6-4EE6EFCBF960}"/>
    <dgm:cxn modelId="{518246D4-98C7-43CC-AC02-B884E6A3FD44}" type="presOf" srcId="{40F5B991-2489-451F-B82D-4746056DE88B}" destId="{C3A6BA10-E32D-4B38-B2A0-F22FEE003BF6}" srcOrd="1" destOrd="0" presId="urn:microsoft.com/office/officeart/2005/8/layout/list1"/>
    <dgm:cxn modelId="{40F94FEB-84BB-4EAB-B4EA-5659891841AB}" type="presOf" srcId="{891396DB-F2F7-4244-A85C-E093F3F40D42}" destId="{4D781D5C-C045-4A3C-9F0A-5DEA6AC64725}" srcOrd="0" destOrd="0" presId="urn:microsoft.com/office/officeart/2005/8/layout/list1"/>
    <dgm:cxn modelId="{08E91E8B-B573-4396-88D4-8A867F4B0EAE}" type="presOf" srcId="{546BA60F-E536-486C-A427-D8D17B0030ED}" destId="{D6BFED1F-F813-471A-8463-58522F21CC84}" srcOrd="0" destOrd="0" presId="urn:microsoft.com/office/officeart/2005/8/layout/list1"/>
    <dgm:cxn modelId="{D48DD9D9-0AA9-4CA7-909C-249DBA3E400E}" srcId="{EB76D710-75BE-4084-A71A-8029C5B2C6B9}" destId="{891396DB-F2F7-4244-A85C-E093F3F40D42}" srcOrd="5" destOrd="0" parTransId="{F1239633-2856-4D10-B4C9-560351761CE2}" sibTransId="{C5C783A1-EE39-436D-8526-1604B9E8957E}"/>
    <dgm:cxn modelId="{7EB7517D-4E5C-4F8E-9E41-BB09C0D8D0CE}" type="presParOf" srcId="{8FDDDBEC-E617-4433-B0AD-6BD537B9C904}" destId="{4C2C7890-F850-45AE-BB38-EFC8F91B4DA1}" srcOrd="0" destOrd="0" presId="urn:microsoft.com/office/officeart/2005/8/layout/list1"/>
    <dgm:cxn modelId="{8FDDA656-B1B2-4E64-B7C0-37D5255B6B9B}" type="presParOf" srcId="{4C2C7890-F850-45AE-BB38-EFC8F91B4DA1}" destId="{D6AFB5BC-8EF0-4A0C-9F12-2176E7BE3E9D}" srcOrd="0" destOrd="0" presId="urn:microsoft.com/office/officeart/2005/8/layout/list1"/>
    <dgm:cxn modelId="{CD1D9327-1088-45BE-8773-3586309DBE25}" type="presParOf" srcId="{4C2C7890-F850-45AE-BB38-EFC8F91B4DA1}" destId="{63BA2D61-C6BB-4227-B0ED-30C0C0F93D5E}" srcOrd="1" destOrd="0" presId="urn:microsoft.com/office/officeart/2005/8/layout/list1"/>
    <dgm:cxn modelId="{F8CAA55D-F6A6-460D-8642-4ED5FFD2E5B2}" type="presParOf" srcId="{8FDDDBEC-E617-4433-B0AD-6BD537B9C904}" destId="{EE0D2EE9-20F0-403E-A3F1-16E373F2E83F}" srcOrd="1" destOrd="0" presId="urn:microsoft.com/office/officeart/2005/8/layout/list1"/>
    <dgm:cxn modelId="{014C025D-4F69-482D-BD15-3D85928B948E}" type="presParOf" srcId="{8FDDDBEC-E617-4433-B0AD-6BD537B9C904}" destId="{62975556-1E92-4F39-B484-A95CEBB4DEBB}" srcOrd="2" destOrd="0" presId="urn:microsoft.com/office/officeart/2005/8/layout/list1"/>
    <dgm:cxn modelId="{0F8DBF67-AD19-4A13-9A31-1C64E5571481}" type="presParOf" srcId="{8FDDDBEC-E617-4433-B0AD-6BD537B9C904}" destId="{3B84E0C3-C53A-40D2-8990-0AA268445688}" srcOrd="3" destOrd="0" presId="urn:microsoft.com/office/officeart/2005/8/layout/list1"/>
    <dgm:cxn modelId="{23904FB2-1C4C-4549-9E61-36F3BBE14AF6}" type="presParOf" srcId="{8FDDDBEC-E617-4433-B0AD-6BD537B9C904}" destId="{45767392-44F3-4F3A-A7EA-53CC35F5758D}" srcOrd="4" destOrd="0" presId="urn:microsoft.com/office/officeart/2005/8/layout/list1"/>
    <dgm:cxn modelId="{164D1A3F-A3FC-41EE-BEB0-373AEACA681D}" type="presParOf" srcId="{45767392-44F3-4F3A-A7EA-53CC35F5758D}" destId="{D6BFED1F-F813-471A-8463-58522F21CC84}" srcOrd="0" destOrd="0" presId="urn:microsoft.com/office/officeart/2005/8/layout/list1"/>
    <dgm:cxn modelId="{02172A82-DAFB-4019-A529-79CABE073CEB}" type="presParOf" srcId="{45767392-44F3-4F3A-A7EA-53CC35F5758D}" destId="{27D45E89-1CC0-42CA-BB4B-94EAE6175C66}" srcOrd="1" destOrd="0" presId="urn:microsoft.com/office/officeart/2005/8/layout/list1"/>
    <dgm:cxn modelId="{6109002B-5B4F-4D97-BAC2-928A8D88AABA}" type="presParOf" srcId="{8FDDDBEC-E617-4433-B0AD-6BD537B9C904}" destId="{42FE399B-97B0-43DA-8D4B-4B2A1D37515F}" srcOrd="5" destOrd="0" presId="urn:microsoft.com/office/officeart/2005/8/layout/list1"/>
    <dgm:cxn modelId="{4350A43B-7D9A-4EBA-AAC3-C47FE91713FF}" type="presParOf" srcId="{8FDDDBEC-E617-4433-B0AD-6BD537B9C904}" destId="{5014A9AF-BC92-40F3-BDB8-D764B02C1A6C}" srcOrd="6" destOrd="0" presId="urn:microsoft.com/office/officeart/2005/8/layout/list1"/>
    <dgm:cxn modelId="{3F3ADB18-8FC9-4B9B-AF92-C37527C5A1DE}" type="presParOf" srcId="{8FDDDBEC-E617-4433-B0AD-6BD537B9C904}" destId="{2CA97BA4-E791-4B36-863F-19EF40CDEE93}" srcOrd="7" destOrd="0" presId="urn:microsoft.com/office/officeart/2005/8/layout/list1"/>
    <dgm:cxn modelId="{45A5E594-B471-4CA8-A3C1-836BCC35702B}" type="presParOf" srcId="{8FDDDBEC-E617-4433-B0AD-6BD537B9C904}" destId="{471409C5-4648-422D-91CA-E757623333E2}" srcOrd="8" destOrd="0" presId="urn:microsoft.com/office/officeart/2005/8/layout/list1"/>
    <dgm:cxn modelId="{1830AABB-F30E-4017-B5BF-427A977FCAFB}" type="presParOf" srcId="{471409C5-4648-422D-91CA-E757623333E2}" destId="{A40CF1C0-0B12-45ED-BD4C-2E91AB4E6C8C}" srcOrd="0" destOrd="0" presId="urn:microsoft.com/office/officeart/2005/8/layout/list1"/>
    <dgm:cxn modelId="{4F408FAA-63C8-46FB-9F32-FBD16178B41F}" type="presParOf" srcId="{471409C5-4648-422D-91CA-E757623333E2}" destId="{CD0C9447-8BA0-46BE-85AE-A32821B893C2}" srcOrd="1" destOrd="0" presId="urn:microsoft.com/office/officeart/2005/8/layout/list1"/>
    <dgm:cxn modelId="{729478C3-D26C-4744-AB60-828360ED933F}" type="presParOf" srcId="{8FDDDBEC-E617-4433-B0AD-6BD537B9C904}" destId="{93613EEC-F888-4FA5-8825-AAF098ACDC48}" srcOrd="9" destOrd="0" presId="urn:microsoft.com/office/officeart/2005/8/layout/list1"/>
    <dgm:cxn modelId="{D380FFFA-0518-47D0-BA1F-66B3B3C4A30B}" type="presParOf" srcId="{8FDDDBEC-E617-4433-B0AD-6BD537B9C904}" destId="{20C62ACD-F045-4FFB-8423-BF6D895DF3F7}" srcOrd="10" destOrd="0" presId="urn:microsoft.com/office/officeart/2005/8/layout/list1"/>
    <dgm:cxn modelId="{BBA76309-956E-4545-BF21-44E391C3797C}" type="presParOf" srcId="{8FDDDBEC-E617-4433-B0AD-6BD537B9C904}" destId="{0BD12D5B-09F1-4995-AFB2-8FF25EBDD75B}" srcOrd="11" destOrd="0" presId="urn:microsoft.com/office/officeart/2005/8/layout/list1"/>
    <dgm:cxn modelId="{E7CDD06B-EE95-44C8-BC84-6CD1CF163780}" type="presParOf" srcId="{8FDDDBEC-E617-4433-B0AD-6BD537B9C904}" destId="{E8D5BEB5-C20B-4AC0-8B25-80B3281FFEC7}" srcOrd="12" destOrd="0" presId="urn:microsoft.com/office/officeart/2005/8/layout/list1"/>
    <dgm:cxn modelId="{0E4C5C20-B2FD-49CB-B9B0-B334318C5B21}" type="presParOf" srcId="{E8D5BEB5-C20B-4AC0-8B25-80B3281FFEC7}" destId="{CC59B21F-F771-4163-9992-0939B02C6374}" srcOrd="0" destOrd="0" presId="urn:microsoft.com/office/officeart/2005/8/layout/list1"/>
    <dgm:cxn modelId="{202E67D3-3BD2-41E9-A46C-2B622359E1FE}" type="presParOf" srcId="{E8D5BEB5-C20B-4AC0-8B25-80B3281FFEC7}" destId="{5FF8718D-681B-450C-8640-12CEB43C2E01}" srcOrd="1" destOrd="0" presId="urn:microsoft.com/office/officeart/2005/8/layout/list1"/>
    <dgm:cxn modelId="{7CE6C861-9DB0-4FA3-8024-725564944361}" type="presParOf" srcId="{8FDDDBEC-E617-4433-B0AD-6BD537B9C904}" destId="{17926353-49F3-4E44-BC0B-A7F156B0EB8A}" srcOrd="13" destOrd="0" presId="urn:microsoft.com/office/officeart/2005/8/layout/list1"/>
    <dgm:cxn modelId="{F8D0C058-E6B5-4A51-8CB8-3117C0005D5E}" type="presParOf" srcId="{8FDDDBEC-E617-4433-B0AD-6BD537B9C904}" destId="{5AD6BBBC-3FFC-4212-B7CA-C7E4E54FAC3E}" srcOrd="14" destOrd="0" presId="urn:microsoft.com/office/officeart/2005/8/layout/list1"/>
    <dgm:cxn modelId="{1B063171-3ACA-48E1-89F7-89B721933ED9}" type="presParOf" srcId="{8FDDDBEC-E617-4433-B0AD-6BD537B9C904}" destId="{2EA74CAD-4F73-48D2-9352-893D577C5106}" srcOrd="15" destOrd="0" presId="urn:microsoft.com/office/officeart/2005/8/layout/list1"/>
    <dgm:cxn modelId="{603BB01E-31B0-4702-A446-4EC7074F603E}" type="presParOf" srcId="{8FDDDBEC-E617-4433-B0AD-6BD537B9C904}" destId="{E1305A3C-EE96-4A10-9158-FF4456FDC714}" srcOrd="16" destOrd="0" presId="urn:microsoft.com/office/officeart/2005/8/layout/list1"/>
    <dgm:cxn modelId="{1A68303C-44F8-4B59-BEE7-CCAC25365AD8}" type="presParOf" srcId="{E1305A3C-EE96-4A10-9158-FF4456FDC714}" destId="{91C0ABF5-F532-4DE7-8395-F7882DAA8793}" srcOrd="0" destOrd="0" presId="urn:microsoft.com/office/officeart/2005/8/layout/list1"/>
    <dgm:cxn modelId="{12844001-60F3-4E7A-B438-420803D37C22}" type="presParOf" srcId="{E1305A3C-EE96-4A10-9158-FF4456FDC714}" destId="{C3A6BA10-E32D-4B38-B2A0-F22FEE003BF6}" srcOrd="1" destOrd="0" presId="urn:microsoft.com/office/officeart/2005/8/layout/list1"/>
    <dgm:cxn modelId="{F5E4193A-7C61-4EF1-A221-C4B6B7823FB4}" type="presParOf" srcId="{8FDDDBEC-E617-4433-B0AD-6BD537B9C904}" destId="{F571A623-83C1-4EF4-B4AD-02DA6E935175}" srcOrd="17" destOrd="0" presId="urn:microsoft.com/office/officeart/2005/8/layout/list1"/>
    <dgm:cxn modelId="{918874B0-121C-4CF6-ACD1-94780BC33453}" type="presParOf" srcId="{8FDDDBEC-E617-4433-B0AD-6BD537B9C904}" destId="{1F1144CC-F1A4-4DFD-A9BA-96D0A7C34A31}" srcOrd="18" destOrd="0" presId="urn:microsoft.com/office/officeart/2005/8/layout/list1"/>
    <dgm:cxn modelId="{2F3FD588-320F-4D3C-9FCD-AA2F57703AE0}" type="presParOf" srcId="{8FDDDBEC-E617-4433-B0AD-6BD537B9C904}" destId="{7EB20E22-C387-4669-B594-D0A4A1018A2D}" srcOrd="19" destOrd="0" presId="urn:microsoft.com/office/officeart/2005/8/layout/list1"/>
    <dgm:cxn modelId="{A183EFC6-DA9D-454C-923C-1C48EDBCC430}" type="presParOf" srcId="{8FDDDBEC-E617-4433-B0AD-6BD537B9C904}" destId="{1E1F3079-0DCF-4D22-A558-7DD4EA0BC1CC}" srcOrd="20" destOrd="0" presId="urn:microsoft.com/office/officeart/2005/8/layout/list1"/>
    <dgm:cxn modelId="{7628E899-CBFE-4DBA-B1A6-7C99476C6C57}" type="presParOf" srcId="{1E1F3079-0DCF-4D22-A558-7DD4EA0BC1CC}" destId="{4D781D5C-C045-4A3C-9F0A-5DEA6AC64725}" srcOrd="0" destOrd="0" presId="urn:microsoft.com/office/officeart/2005/8/layout/list1"/>
    <dgm:cxn modelId="{D283490E-D10A-476F-9AB8-29D9061436D2}" type="presParOf" srcId="{1E1F3079-0DCF-4D22-A558-7DD4EA0BC1CC}" destId="{D12BED8E-398F-4DD2-93FD-F1AD7EB178AA}" srcOrd="1" destOrd="0" presId="urn:microsoft.com/office/officeart/2005/8/layout/list1"/>
    <dgm:cxn modelId="{592006B6-5827-4707-99B4-FF479904E375}" type="presParOf" srcId="{8FDDDBEC-E617-4433-B0AD-6BD537B9C904}" destId="{0369F144-EA8A-40ED-A3D4-5D5A4D619F62}" srcOrd="21" destOrd="0" presId="urn:microsoft.com/office/officeart/2005/8/layout/list1"/>
    <dgm:cxn modelId="{1500EE1F-71A9-4846-957C-04D2B80E992A}" type="presParOf" srcId="{8FDDDBEC-E617-4433-B0AD-6BD537B9C904}" destId="{D113E2CC-39B0-486A-B195-8EED3510E3A0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2975556-1E92-4F39-B484-A95CEBB4DEBB}">
      <dsp:nvSpPr>
        <dsp:cNvPr id="0" name=""/>
        <dsp:cNvSpPr/>
      </dsp:nvSpPr>
      <dsp:spPr>
        <a:xfrm>
          <a:off x="0" y="301652"/>
          <a:ext cx="7467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BA2D61-C6BB-4227-B0ED-30C0C0F93D5E}">
      <dsp:nvSpPr>
        <dsp:cNvPr id="0" name=""/>
        <dsp:cNvSpPr/>
      </dsp:nvSpPr>
      <dsp:spPr>
        <a:xfrm>
          <a:off x="373380" y="35972"/>
          <a:ext cx="5227320" cy="5313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Детектори</a:t>
          </a:r>
          <a:endParaRPr lang="en-US" sz="1800" kern="1200" dirty="0"/>
        </a:p>
      </dsp:txBody>
      <dsp:txXfrm>
        <a:off x="373380" y="35972"/>
        <a:ext cx="5227320" cy="531360"/>
      </dsp:txXfrm>
    </dsp:sp>
    <dsp:sp modelId="{5014A9AF-BC92-40F3-BDB8-D764B02C1A6C}">
      <dsp:nvSpPr>
        <dsp:cNvPr id="0" name=""/>
        <dsp:cNvSpPr/>
      </dsp:nvSpPr>
      <dsp:spPr>
        <a:xfrm>
          <a:off x="0" y="1118132"/>
          <a:ext cx="7467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D45E89-1CC0-42CA-BB4B-94EAE6175C66}">
      <dsp:nvSpPr>
        <dsp:cNvPr id="0" name=""/>
        <dsp:cNvSpPr/>
      </dsp:nvSpPr>
      <dsp:spPr>
        <a:xfrm>
          <a:off x="373380" y="852452"/>
          <a:ext cx="5227320" cy="5313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Ревізори</a:t>
          </a:r>
          <a:endParaRPr lang="en-US" sz="1800" kern="1200" dirty="0"/>
        </a:p>
      </dsp:txBody>
      <dsp:txXfrm>
        <a:off x="373380" y="852452"/>
        <a:ext cx="5227320" cy="531360"/>
      </dsp:txXfrm>
    </dsp:sp>
    <dsp:sp modelId="{20C62ACD-F045-4FFB-8423-BF6D895DF3F7}">
      <dsp:nvSpPr>
        <dsp:cNvPr id="0" name=""/>
        <dsp:cNvSpPr/>
      </dsp:nvSpPr>
      <dsp:spPr>
        <a:xfrm>
          <a:off x="0" y="1934612"/>
          <a:ext cx="7467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0C9447-8BA0-46BE-85AE-A32821B893C2}">
      <dsp:nvSpPr>
        <dsp:cNvPr id="0" name=""/>
        <dsp:cNvSpPr/>
      </dsp:nvSpPr>
      <dsp:spPr>
        <a:xfrm>
          <a:off x="373380" y="1668932"/>
          <a:ext cx="5227320" cy="5313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Лікарі</a:t>
          </a:r>
          <a:endParaRPr lang="en-US" sz="1800" kern="1200" dirty="0"/>
        </a:p>
      </dsp:txBody>
      <dsp:txXfrm>
        <a:off x="373380" y="1668932"/>
        <a:ext cx="5227320" cy="531360"/>
      </dsp:txXfrm>
    </dsp:sp>
    <dsp:sp modelId="{5AD6BBBC-3FFC-4212-B7CA-C7E4E54FAC3E}">
      <dsp:nvSpPr>
        <dsp:cNvPr id="0" name=""/>
        <dsp:cNvSpPr/>
      </dsp:nvSpPr>
      <dsp:spPr>
        <a:xfrm>
          <a:off x="0" y="2751092"/>
          <a:ext cx="7467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F8718D-681B-450C-8640-12CEB43C2E01}">
      <dsp:nvSpPr>
        <dsp:cNvPr id="0" name=""/>
        <dsp:cNvSpPr/>
      </dsp:nvSpPr>
      <dsp:spPr>
        <a:xfrm>
          <a:off x="373380" y="2485412"/>
          <a:ext cx="5227320" cy="5313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Монітори</a:t>
          </a:r>
          <a:endParaRPr lang="en-US" sz="1800" kern="1200" dirty="0"/>
        </a:p>
      </dsp:txBody>
      <dsp:txXfrm>
        <a:off x="373380" y="2485412"/>
        <a:ext cx="5227320" cy="531360"/>
      </dsp:txXfrm>
    </dsp:sp>
    <dsp:sp modelId="{1F1144CC-F1A4-4DFD-A9BA-96D0A7C34A31}">
      <dsp:nvSpPr>
        <dsp:cNvPr id="0" name=""/>
        <dsp:cNvSpPr/>
      </dsp:nvSpPr>
      <dsp:spPr>
        <a:xfrm>
          <a:off x="0" y="3567572"/>
          <a:ext cx="7467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A6BA10-E32D-4B38-B2A0-F22FEE003BF6}">
      <dsp:nvSpPr>
        <dsp:cNvPr id="0" name=""/>
        <dsp:cNvSpPr/>
      </dsp:nvSpPr>
      <dsp:spPr>
        <a:xfrm>
          <a:off x="373380" y="3301892"/>
          <a:ext cx="5227320" cy="5313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Сканери</a:t>
          </a:r>
          <a:endParaRPr lang="en-US" sz="1800" kern="1200" dirty="0"/>
        </a:p>
      </dsp:txBody>
      <dsp:txXfrm>
        <a:off x="373380" y="3301892"/>
        <a:ext cx="5227320" cy="531360"/>
      </dsp:txXfrm>
    </dsp:sp>
    <dsp:sp modelId="{D113E2CC-39B0-486A-B195-8EED3510E3A0}">
      <dsp:nvSpPr>
        <dsp:cNvPr id="0" name=""/>
        <dsp:cNvSpPr/>
      </dsp:nvSpPr>
      <dsp:spPr>
        <a:xfrm>
          <a:off x="0" y="4384052"/>
          <a:ext cx="7467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2BED8E-398F-4DD2-93FD-F1AD7EB178AA}">
      <dsp:nvSpPr>
        <dsp:cNvPr id="0" name=""/>
        <dsp:cNvSpPr/>
      </dsp:nvSpPr>
      <dsp:spPr>
        <a:xfrm>
          <a:off x="373380" y="4118372"/>
          <a:ext cx="5227320" cy="5313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err="1" smtClean="0"/>
            <a:t>Блокувальники</a:t>
          </a:r>
          <a:endParaRPr lang="en-US" sz="1800" kern="1200" dirty="0"/>
        </a:p>
      </dsp:txBody>
      <dsp:txXfrm>
        <a:off x="373380" y="4118372"/>
        <a:ext cx="5227320" cy="5313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5F89633-FC1E-4796-A971-99DCB1B62564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6125A30-71C0-46C3-A121-E522D1C15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89633-FC1E-4796-A971-99DCB1B62564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25A30-71C0-46C3-A121-E522D1C15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89633-FC1E-4796-A971-99DCB1B62564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25A30-71C0-46C3-A121-E522D1C15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5F89633-FC1E-4796-A971-99DCB1B62564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6125A30-71C0-46C3-A121-E522D1C159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5F89633-FC1E-4796-A971-99DCB1B62564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6125A30-71C0-46C3-A121-E522D1C15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89633-FC1E-4796-A971-99DCB1B62564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25A30-71C0-46C3-A121-E522D1C159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89633-FC1E-4796-A971-99DCB1B62564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25A30-71C0-46C3-A121-E522D1C159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5F89633-FC1E-4796-A971-99DCB1B62564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6125A30-71C0-46C3-A121-E522D1C159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89633-FC1E-4796-A971-99DCB1B62564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25A30-71C0-46C3-A121-E522D1C15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5F89633-FC1E-4796-A971-99DCB1B62564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6125A30-71C0-46C3-A121-E522D1C159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5F89633-FC1E-4796-A971-99DCB1B62564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6125A30-71C0-46C3-A121-E522D1C159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5F89633-FC1E-4796-A971-99DCB1B62564}" type="datetimeFigureOut">
              <a:rPr lang="en-US" smtClean="0"/>
              <a:pPr/>
              <a:t>10/8/2013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6125A30-71C0-46C3-A121-E522D1C15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6987" y="1844824"/>
            <a:ext cx="8647013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Антивірусні</a:t>
            </a:r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</a:p>
          <a:p>
            <a:pPr algn="ctr"/>
            <a:r>
              <a:rPr lang="ru-RU" sz="54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програми</a:t>
            </a:r>
            <a:endParaRPr lang="ru-RU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Улыбающееся лицо 4">
            <a:hlinkClick r:id="rId2" action="ppaction://hlinksldjump"/>
          </p:cNvPr>
          <p:cNvSpPr/>
          <p:nvPr/>
        </p:nvSpPr>
        <p:spPr>
          <a:xfrm>
            <a:off x="7308304" y="5013176"/>
            <a:ext cx="1152128" cy="115212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3888432" cy="5328592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Антивірусні програми – це програми призначені для захисту даних і пристроїв </a:t>
            </a:r>
            <a:r>
              <a:rPr lang="uk-UA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комп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’</a:t>
            </a:r>
            <a:r>
              <a:rPr lang="uk-UA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ютера</a:t>
            </a:r>
            <a:r>
              <a:rPr lang="uk-UA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від шкідливих програм (вірусів).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237312"/>
            <a:ext cx="1090464" cy="14401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uk-UA" dirty="0" smtClean="0"/>
              <a:t> </a:t>
            </a:r>
            <a:endParaRPr lang="en-US" dirty="0"/>
          </a:p>
        </p:txBody>
      </p:sp>
      <p:pic>
        <p:nvPicPr>
          <p:cNvPr id="4" name="Рисунок 3" descr="Антивірусні програми.jpg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67944" y="1772816"/>
            <a:ext cx="3789575" cy="38744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Класифікація антивірусних програм</a:t>
            </a:r>
            <a:endParaRPr lang="en-US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Функції комплексних </a:t>
            </a:r>
            <a:br>
              <a:rPr lang="uk-UA" dirty="0" smtClean="0"/>
            </a:br>
            <a:r>
              <a:rPr lang="uk-UA" dirty="0" smtClean="0"/>
              <a:t>           антивірусних програм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Знаходячись </a:t>
            </a:r>
            <a:r>
              <a:rPr lang="uk-UA" dirty="0" err="1" smtClean="0"/>
              <a:t>резидентно</a:t>
            </a:r>
            <a:r>
              <a:rPr lang="uk-UA" dirty="0" smtClean="0"/>
              <a:t> в ОП перевіряють усі об</a:t>
            </a:r>
            <a:r>
              <a:rPr lang="en-US" dirty="0" smtClean="0"/>
              <a:t>’</a:t>
            </a:r>
            <a:r>
              <a:rPr lang="uk-UA" dirty="0" err="1" smtClean="0"/>
              <a:t>єкти</a:t>
            </a:r>
            <a:r>
              <a:rPr lang="uk-UA" dirty="0" smtClean="0"/>
              <a:t> до яких звертається користувач</a:t>
            </a:r>
          </a:p>
          <a:p>
            <a:r>
              <a:rPr lang="uk-UA" dirty="0" smtClean="0"/>
              <a:t>Проводять </a:t>
            </a:r>
            <a:r>
              <a:rPr lang="uk-UA" dirty="0" err="1" smtClean="0"/>
              <a:t>еврістичний</a:t>
            </a:r>
            <a:r>
              <a:rPr lang="uk-UA" dirty="0" smtClean="0"/>
              <a:t> аналіз</a:t>
            </a:r>
          </a:p>
          <a:p>
            <a:r>
              <a:rPr lang="uk-UA" dirty="0" smtClean="0"/>
              <a:t>Перевіряють електронну почту</a:t>
            </a:r>
          </a:p>
          <a:p>
            <a:r>
              <a:rPr lang="uk-UA" dirty="0" smtClean="0"/>
              <a:t>Шукають віруси в архівах</a:t>
            </a:r>
          </a:p>
          <a:p>
            <a:r>
              <a:rPr lang="uk-UA" dirty="0" smtClean="0"/>
              <a:t>Лікують заражені файли</a:t>
            </a:r>
          </a:p>
          <a:p>
            <a:r>
              <a:rPr lang="uk-UA" dirty="0" smtClean="0"/>
              <a:t>Створюють карантинну зону для підозрілих об</a:t>
            </a:r>
            <a:r>
              <a:rPr lang="en-US" dirty="0" smtClean="0"/>
              <a:t>’</a:t>
            </a:r>
            <a:r>
              <a:rPr lang="uk-UA" dirty="0" err="1" smtClean="0"/>
              <a:t>єктів</a:t>
            </a:r>
            <a:endParaRPr lang="uk-UA" dirty="0" smtClean="0"/>
          </a:p>
          <a:p>
            <a:r>
              <a:rPr lang="uk-UA" dirty="0" smtClean="0"/>
              <a:t>Блокують несанкціоновані користувачем дії</a:t>
            </a:r>
            <a:endParaRPr lang="en-US" dirty="0"/>
          </a:p>
        </p:txBody>
      </p:sp>
      <p:sp>
        <p:nvSpPr>
          <p:cNvPr id="4" name="Управляющая кнопка: домой 3">
            <a:hlinkClick r:id="" action="ppaction://hlinkshowjump?jump=firstslide" highlightClick="1"/>
          </p:cNvPr>
          <p:cNvSpPr/>
          <p:nvPr/>
        </p:nvSpPr>
        <p:spPr>
          <a:xfrm>
            <a:off x="7668344" y="5589240"/>
            <a:ext cx="1008112" cy="100811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38</TotalTime>
  <Words>73</Words>
  <Application>Microsoft Office PowerPoint</Application>
  <PresentationFormat>Экран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Эркер</vt:lpstr>
      <vt:lpstr>Слайд 1</vt:lpstr>
      <vt:lpstr>Антивірусні програми – це програми призначені для захисту даних і пристроїв комп’ютера від шкідливих програм (вірусів).</vt:lpstr>
      <vt:lpstr>Класифікація антивірусних програм</vt:lpstr>
      <vt:lpstr>            Функції комплексних             антивірусних програм</vt:lpstr>
    </vt:vector>
  </TitlesOfParts>
  <Company>DreamLair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Teacher</dc:creator>
  <cp:lastModifiedBy>Teacher</cp:lastModifiedBy>
  <cp:revision>5</cp:revision>
  <dcterms:created xsi:type="dcterms:W3CDTF">2013-10-08T11:20:02Z</dcterms:created>
  <dcterms:modified xsi:type="dcterms:W3CDTF">2013-10-08T12:08:48Z</dcterms:modified>
</cp:coreProperties>
</file>