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C42E"/>
    <a:srgbClr val="90D755"/>
    <a:srgbClr val="65769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DE4CED-E052-4F63-A8CF-ECA0FA9C57E0}" type="doc">
      <dgm:prSet loTypeId="urn:microsoft.com/office/officeart/2005/8/layout/list1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uk-UA"/>
        </a:p>
      </dgm:t>
    </dgm:pt>
    <dgm:pt modelId="{EF164D2E-F7B2-4773-A2DF-1BCFA629302E}">
      <dgm:prSet phldrT="[Текст]"/>
      <dgm:spPr/>
      <dgm:t>
        <a:bodyPr/>
        <a:lstStyle/>
        <a:p>
          <a:r>
            <a:rPr lang="uk-UA" dirty="0" smtClean="0"/>
            <a:t>Детектори </a:t>
          </a:r>
          <a:endParaRPr lang="uk-UA" dirty="0"/>
        </a:p>
      </dgm:t>
    </dgm:pt>
    <dgm:pt modelId="{F6D86417-BE22-46A5-8C93-640814992E35}" type="parTrans" cxnId="{0D14010B-13C6-4099-A9A7-77704339D491}">
      <dgm:prSet/>
      <dgm:spPr/>
      <dgm:t>
        <a:bodyPr/>
        <a:lstStyle/>
        <a:p>
          <a:endParaRPr lang="uk-UA"/>
        </a:p>
      </dgm:t>
    </dgm:pt>
    <dgm:pt modelId="{A507290D-8411-403F-BA71-DE0D74CADE4A}" type="sibTrans" cxnId="{0D14010B-13C6-4099-A9A7-77704339D491}">
      <dgm:prSet/>
      <dgm:spPr/>
      <dgm:t>
        <a:bodyPr/>
        <a:lstStyle/>
        <a:p>
          <a:endParaRPr lang="uk-UA"/>
        </a:p>
      </dgm:t>
    </dgm:pt>
    <dgm:pt modelId="{F0F4299D-3D42-41DD-A9EE-803286D41039}">
      <dgm:prSet phldrT="[Текст]"/>
      <dgm:spPr/>
      <dgm:t>
        <a:bodyPr/>
        <a:lstStyle/>
        <a:p>
          <a:r>
            <a:rPr lang="uk-UA" dirty="0" smtClean="0"/>
            <a:t>Ревізори</a:t>
          </a:r>
          <a:endParaRPr lang="uk-UA" dirty="0"/>
        </a:p>
      </dgm:t>
    </dgm:pt>
    <dgm:pt modelId="{08152DC2-9167-4E7F-94E2-5EC2D2EAEE14}" type="parTrans" cxnId="{137F3B35-BADD-4589-B0A7-687E8315C37D}">
      <dgm:prSet/>
      <dgm:spPr/>
      <dgm:t>
        <a:bodyPr/>
        <a:lstStyle/>
        <a:p>
          <a:endParaRPr lang="uk-UA"/>
        </a:p>
      </dgm:t>
    </dgm:pt>
    <dgm:pt modelId="{9E08CEEC-1CE8-4D96-B313-F957F698312E}" type="sibTrans" cxnId="{137F3B35-BADD-4589-B0A7-687E8315C37D}">
      <dgm:prSet/>
      <dgm:spPr/>
      <dgm:t>
        <a:bodyPr/>
        <a:lstStyle/>
        <a:p>
          <a:endParaRPr lang="uk-UA"/>
        </a:p>
      </dgm:t>
    </dgm:pt>
    <dgm:pt modelId="{C498A1A9-477D-4307-98D7-7F26E4F04BCA}">
      <dgm:prSet phldrT="[Текст]"/>
      <dgm:spPr/>
      <dgm:t>
        <a:bodyPr/>
        <a:lstStyle/>
        <a:p>
          <a:r>
            <a:rPr lang="uk-UA" dirty="0" smtClean="0"/>
            <a:t>Лікарі</a:t>
          </a:r>
          <a:endParaRPr lang="uk-UA" dirty="0"/>
        </a:p>
      </dgm:t>
    </dgm:pt>
    <dgm:pt modelId="{3DDA0704-8647-4939-9B16-543A834333DD}" type="parTrans" cxnId="{9EB82BFB-5D65-4CCD-A049-BAF42ED9D3B6}">
      <dgm:prSet/>
      <dgm:spPr/>
      <dgm:t>
        <a:bodyPr/>
        <a:lstStyle/>
        <a:p>
          <a:endParaRPr lang="uk-UA"/>
        </a:p>
      </dgm:t>
    </dgm:pt>
    <dgm:pt modelId="{661C0213-79E3-405C-B8BE-7C3CE39160B0}" type="sibTrans" cxnId="{9EB82BFB-5D65-4CCD-A049-BAF42ED9D3B6}">
      <dgm:prSet/>
      <dgm:spPr/>
      <dgm:t>
        <a:bodyPr/>
        <a:lstStyle/>
        <a:p>
          <a:endParaRPr lang="uk-UA"/>
        </a:p>
      </dgm:t>
    </dgm:pt>
    <dgm:pt modelId="{4A1F8AF4-D749-48BA-B5AB-63A290C7CE77}" type="pres">
      <dgm:prSet presAssocID="{5FDE4CED-E052-4F63-A8CF-ECA0FA9C57E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6A0E298-4200-419B-A030-8A32385E2E3A}" type="pres">
      <dgm:prSet presAssocID="{EF164D2E-F7B2-4773-A2DF-1BCFA629302E}" presName="parentLin" presStyleCnt="0"/>
      <dgm:spPr/>
    </dgm:pt>
    <dgm:pt modelId="{96FBF43B-4928-4F08-9254-FF1264606D41}" type="pres">
      <dgm:prSet presAssocID="{EF164D2E-F7B2-4773-A2DF-1BCFA629302E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C8BD6416-0BF6-4E73-BB4A-701F2F44C4AB}" type="pres">
      <dgm:prSet presAssocID="{EF164D2E-F7B2-4773-A2DF-1BCFA629302E}" presName="parentText" presStyleLbl="node1" presStyleIdx="0" presStyleCnt="3" custLinFactNeighborX="-3573" custLinFactNeighborY="-61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C0B296-5994-4A36-9626-7AD2CCBF14D4}" type="pres">
      <dgm:prSet presAssocID="{EF164D2E-F7B2-4773-A2DF-1BCFA629302E}" presName="negativeSpace" presStyleCnt="0"/>
      <dgm:spPr/>
    </dgm:pt>
    <dgm:pt modelId="{75726FAD-0542-4CDF-A113-1DC145A279E7}" type="pres">
      <dgm:prSet presAssocID="{EF164D2E-F7B2-4773-A2DF-1BCFA629302E}" presName="childText" presStyleLbl="conFgAcc1" presStyleIdx="0" presStyleCnt="3">
        <dgm:presLayoutVars>
          <dgm:bulletEnabled val="1"/>
        </dgm:presLayoutVars>
      </dgm:prSet>
      <dgm:spPr/>
    </dgm:pt>
    <dgm:pt modelId="{A61F8296-B2C7-4F4D-B97B-E5C2C676F9F8}" type="pres">
      <dgm:prSet presAssocID="{A507290D-8411-403F-BA71-DE0D74CADE4A}" presName="spaceBetweenRectangles" presStyleCnt="0"/>
      <dgm:spPr/>
    </dgm:pt>
    <dgm:pt modelId="{8159952F-66EE-4D9C-9C25-ECFC3E6C2764}" type="pres">
      <dgm:prSet presAssocID="{F0F4299D-3D42-41DD-A9EE-803286D41039}" presName="parentLin" presStyleCnt="0"/>
      <dgm:spPr/>
    </dgm:pt>
    <dgm:pt modelId="{A3681AF0-70FF-4DF0-B029-1FFC2871DAEB}" type="pres">
      <dgm:prSet presAssocID="{F0F4299D-3D42-41DD-A9EE-803286D41039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E5CB52DB-AE99-48A5-9767-7C97508C2CC2}" type="pres">
      <dgm:prSet presAssocID="{F0F4299D-3D42-41DD-A9EE-803286D41039}" presName="parentText" presStyleLbl="node1" presStyleIdx="1" presStyleCnt="3" custLinFactNeighborX="-802" custLinFactNeighborY="-307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47E55F-A215-4B8A-822D-E953A1C33682}" type="pres">
      <dgm:prSet presAssocID="{F0F4299D-3D42-41DD-A9EE-803286D41039}" presName="negativeSpace" presStyleCnt="0"/>
      <dgm:spPr/>
    </dgm:pt>
    <dgm:pt modelId="{12B329D6-22E0-4C67-97C3-F45BBD9C587C}" type="pres">
      <dgm:prSet presAssocID="{F0F4299D-3D42-41DD-A9EE-803286D41039}" presName="childText" presStyleLbl="conFgAcc1" presStyleIdx="1" presStyleCnt="3">
        <dgm:presLayoutVars>
          <dgm:bulletEnabled val="1"/>
        </dgm:presLayoutVars>
      </dgm:prSet>
      <dgm:spPr/>
    </dgm:pt>
    <dgm:pt modelId="{78804529-4239-424C-8613-E201D7C60B09}" type="pres">
      <dgm:prSet presAssocID="{9E08CEEC-1CE8-4D96-B313-F957F698312E}" presName="spaceBetweenRectangles" presStyleCnt="0"/>
      <dgm:spPr/>
    </dgm:pt>
    <dgm:pt modelId="{978F810F-613D-41CC-B613-9956366432CF}" type="pres">
      <dgm:prSet presAssocID="{C498A1A9-477D-4307-98D7-7F26E4F04BCA}" presName="parentLin" presStyleCnt="0"/>
      <dgm:spPr/>
    </dgm:pt>
    <dgm:pt modelId="{79E6F722-B25D-4DE4-9C84-8E6350B40A2E}" type="pres">
      <dgm:prSet presAssocID="{C498A1A9-477D-4307-98D7-7F26E4F04BCA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BF44B8E5-72C9-4CE2-8197-DFFE17775E69}" type="pres">
      <dgm:prSet presAssocID="{C498A1A9-477D-4307-98D7-7F26E4F04BC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B126EE-027A-4108-ACCA-E1181DEE2246}" type="pres">
      <dgm:prSet presAssocID="{C498A1A9-477D-4307-98D7-7F26E4F04BCA}" presName="negativeSpace" presStyleCnt="0"/>
      <dgm:spPr/>
    </dgm:pt>
    <dgm:pt modelId="{E0AD09B0-986D-4FEE-AE51-BC80A8ADE2BF}" type="pres">
      <dgm:prSet presAssocID="{C498A1A9-477D-4307-98D7-7F26E4F04BC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9EB82BFB-5D65-4CCD-A049-BAF42ED9D3B6}" srcId="{5FDE4CED-E052-4F63-A8CF-ECA0FA9C57E0}" destId="{C498A1A9-477D-4307-98D7-7F26E4F04BCA}" srcOrd="2" destOrd="0" parTransId="{3DDA0704-8647-4939-9B16-543A834333DD}" sibTransId="{661C0213-79E3-405C-B8BE-7C3CE39160B0}"/>
    <dgm:cxn modelId="{F56D5055-450D-47AD-BBA0-A56346D36F69}" type="presOf" srcId="{EF164D2E-F7B2-4773-A2DF-1BCFA629302E}" destId="{96FBF43B-4928-4F08-9254-FF1264606D41}" srcOrd="0" destOrd="0" presId="urn:microsoft.com/office/officeart/2005/8/layout/list1"/>
    <dgm:cxn modelId="{5A5C1C48-5727-49CF-8715-C3CA05D7FA46}" type="presOf" srcId="{C498A1A9-477D-4307-98D7-7F26E4F04BCA}" destId="{BF44B8E5-72C9-4CE2-8197-DFFE17775E69}" srcOrd="1" destOrd="0" presId="urn:microsoft.com/office/officeart/2005/8/layout/list1"/>
    <dgm:cxn modelId="{93593295-822E-446C-B8C3-119D4B4FE980}" type="presOf" srcId="{F0F4299D-3D42-41DD-A9EE-803286D41039}" destId="{E5CB52DB-AE99-48A5-9767-7C97508C2CC2}" srcOrd="1" destOrd="0" presId="urn:microsoft.com/office/officeart/2005/8/layout/list1"/>
    <dgm:cxn modelId="{3B5B9AEE-6BAA-48EA-B85E-6EFB5F150B34}" type="presOf" srcId="{5FDE4CED-E052-4F63-A8CF-ECA0FA9C57E0}" destId="{4A1F8AF4-D749-48BA-B5AB-63A290C7CE77}" srcOrd="0" destOrd="0" presId="urn:microsoft.com/office/officeart/2005/8/layout/list1"/>
    <dgm:cxn modelId="{0D14010B-13C6-4099-A9A7-77704339D491}" srcId="{5FDE4CED-E052-4F63-A8CF-ECA0FA9C57E0}" destId="{EF164D2E-F7B2-4773-A2DF-1BCFA629302E}" srcOrd="0" destOrd="0" parTransId="{F6D86417-BE22-46A5-8C93-640814992E35}" sibTransId="{A507290D-8411-403F-BA71-DE0D74CADE4A}"/>
    <dgm:cxn modelId="{B03CDD90-A95A-4FFD-9A60-CC20C7F37546}" type="presOf" srcId="{C498A1A9-477D-4307-98D7-7F26E4F04BCA}" destId="{79E6F722-B25D-4DE4-9C84-8E6350B40A2E}" srcOrd="0" destOrd="0" presId="urn:microsoft.com/office/officeart/2005/8/layout/list1"/>
    <dgm:cxn modelId="{B3A43886-8FFA-40CB-B3D2-9612B3F43C41}" type="presOf" srcId="{EF164D2E-F7B2-4773-A2DF-1BCFA629302E}" destId="{C8BD6416-0BF6-4E73-BB4A-701F2F44C4AB}" srcOrd="1" destOrd="0" presId="urn:microsoft.com/office/officeart/2005/8/layout/list1"/>
    <dgm:cxn modelId="{137F3B35-BADD-4589-B0A7-687E8315C37D}" srcId="{5FDE4CED-E052-4F63-A8CF-ECA0FA9C57E0}" destId="{F0F4299D-3D42-41DD-A9EE-803286D41039}" srcOrd="1" destOrd="0" parTransId="{08152DC2-9167-4E7F-94E2-5EC2D2EAEE14}" sibTransId="{9E08CEEC-1CE8-4D96-B313-F957F698312E}"/>
    <dgm:cxn modelId="{211514CD-B2F5-474D-B687-8BD841E83209}" type="presOf" srcId="{F0F4299D-3D42-41DD-A9EE-803286D41039}" destId="{A3681AF0-70FF-4DF0-B029-1FFC2871DAEB}" srcOrd="0" destOrd="0" presId="urn:microsoft.com/office/officeart/2005/8/layout/list1"/>
    <dgm:cxn modelId="{80EBE9FD-D0E5-453B-AC27-E4742B3F116E}" type="presParOf" srcId="{4A1F8AF4-D749-48BA-B5AB-63A290C7CE77}" destId="{46A0E298-4200-419B-A030-8A32385E2E3A}" srcOrd="0" destOrd="0" presId="urn:microsoft.com/office/officeart/2005/8/layout/list1"/>
    <dgm:cxn modelId="{3128D09D-275A-4F8B-B431-9BFD9A631F01}" type="presParOf" srcId="{46A0E298-4200-419B-A030-8A32385E2E3A}" destId="{96FBF43B-4928-4F08-9254-FF1264606D41}" srcOrd="0" destOrd="0" presId="urn:microsoft.com/office/officeart/2005/8/layout/list1"/>
    <dgm:cxn modelId="{A424CB0E-1540-43A7-9F03-678B7057A73D}" type="presParOf" srcId="{46A0E298-4200-419B-A030-8A32385E2E3A}" destId="{C8BD6416-0BF6-4E73-BB4A-701F2F44C4AB}" srcOrd="1" destOrd="0" presId="urn:microsoft.com/office/officeart/2005/8/layout/list1"/>
    <dgm:cxn modelId="{8EDD6B09-C5E4-4B6C-86FC-C9553C71EDF1}" type="presParOf" srcId="{4A1F8AF4-D749-48BA-B5AB-63A290C7CE77}" destId="{BFC0B296-5994-4A36-9626-7AD2CCBF14D4}" srcOrd="1" destOrd="0" presId="urn:microsoft.com/office/officeart/2005/8/layout/list1"/>
    <dgm:cxn modelId="{FE846B49-4932-43F8-B173-FE223E2D65D1}" type="presParOf" srcId="{4A1F8AF4-D749-48BA-B5AB-63A290C7CE77}" destId="{75726FAD-0542-4CDF-A113-1DC145A279E7}" srcOrd="2" destOrd="0" presId="urn:microsoft.com/office/officeart/2005/8/layout/list1"/>
    <dgm:cxn modelId="{1852BA76-8EE8-4155-ABA3-AFAB799C095C}" type="presParOf" srcId="{4A1F8AF4-D749-48BA-B5AB-63A290C7CE77}" destId="{A61F8296-B2C7-4F4D-B97B-E5C2C676F9F8}" srcOrd="3" destOrd="0" presId="urn:microsoft.com/office/officeart/2005/8/layout/list1"/>
    <dgm:cxn modelId="{5B460F32-1F8D-494A-96F4-8CB9A5F9EAA9}" type="presParOf" srcId="{4A1F8AF4-D749-48BA-B5AB-63A290C7CE77}" destId="{8159952F-66EE-4D9C-9C25-ECFC3E6C2764}" srcOrd="4" destOrd="0" presId="urn:microsoft.com/office/officeart/2005/8/layout/list1"/>
    <dgm:cxn modelId="{D929DDA3-1798-40C1-8EDE-77D23A546671}" type="presParOf" srcId="{8159952F-66EE-4D9C-9C25-ECFC3E6C2764}" destId="{A3681AF0-70FF-4DF0-B029-1FFC2871DAEB}" srcOrd="0" destOrd="0" presId="urn:microsoft.com/office/officeart/2005/8/layout/list1"/>
    <dgm:cxn modelId="{BB1A9711-E729-4905-ABE6-9B6A59B6BE71}" type="presParOf" srcId="{8159952F-66EE-4D9C-9C25-ECFC3E6C2764}" destId="{E5CB52DB-AE99-48A5-9767-7C97508C2CC2}" srcOrd="1" destOrd="0" presId="urn:microsoft.com/office/officeart/2005/8/layout/list1"/>
    <dgm:cxn modelId="{92A12B78-626F-4FBE-9481-64A87091DB5F}" type="presParOf" srcId="{4A1F8AF4-D749-48BA-B5AB-63A290C7CE77}" destId="{7547E55F-A215-4B8A-822D-E953A1C33682}" srcOrd="5" destOrd="0" presId="urn:microsoft.com/office/officeart/2005/8/layout/list1"/>
    <dgm:cxn modelId="{BD087110-63F7-486D-B626-CCE6C364B5B2}" type="presParOf" srcId="{4A1F8AF4-D749-48BA-B5AB-63A290C7CE77}" destId="{12B329D6-22E0-4C67-97C3-F45BBD9C587C}" srcOrd="6" destOrd="0" presId="urn:microsoft.com/office/officeart/2005/8/layout/list1"/>
    <dgm:cxn modelId="{8BA7FF98-9617-4F5B-A960-F016F0B243DE}" type="presParOf" srcId="{4A1F8AF4-D749-48BA-B5AB-63A290C7CE77}" destId="{78804529-4239-424C-8613-E201D7C60B09}" srcOrd="7" destOrd="0" presId="urn:microsoft.com/office/officeart/2005/8/layout/list1"/>
    <dgm:cxn modelId="{4D24C2A0-47EC-42E4-B7FC-377F1E30E5CD}" type="presParOf" srcId="{4A1F8AF4-D749-48BA-B5AB-63A290C7CE77}" destId="{978F810F-613D-41CC-B613-9956366432CF}" srcOrd="8" destOrd="0" presId="urn:microsoft.com/office/officeart/2005/8/layout/list1"/>
    <dgm:cxn modelId="{B44631CF-C0AC-41A5-85A3-823A18CEA576}" type="presParOf" srcId="{978F810F-613D-41CC-B613-9956366432CF}" destId="{79E6F722-B25D-4DE4-9C84-8E6350B40A2E}" srcOrd="0" destOrd="0" presId="urn:microsoft.com/office/officeart/2005/8/layout/list1"/>
    <dgm:cxn modelId="{B517EA5E-A09F-44F4-A715-C5127B67C5F7}" type="presParOf" srcId="{978F810F-613D-41CC-B613-9956366432CF}" destId="{BF44B8E5-72C9-4CE2-8197-DFFE17775E69}" srcOrd="1" destOrd="0" presId="urn:microsoft.com/office/officeart/2005/8/layout/list1"/>
    <dgm:cxn modelId="{E565A8B9-3FCC-425D-B3FB-35BCC558100A}" type="presParOf" srcId="{4A1F8AF4-D749-48BA-B5AB-63A290C7CE77}" destId="{14B126EE-027A-4108-ACCA-E1181DEE2246}" srcOrd="9" destOrd="0" presId="urn:microsoft.com/office/officeart/2005/8/layout/list1"/>
    <dgm:cxn modelId="{11FE519F-29AD-48A6-BD0F-188439685392}" type="presParOf" srcId="{4A1F8AF4-D749-48BA-B5AB-63A290C7CE77}" destId="{E0AD09B0-986D-4FEE-AE51-BC80A8ADE2B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44DA7D-C523-45DC-B42E-ABF09E24423F}" type="doc">
      <dgm:prSet loTypeId="urn:microsoft.com/office/officeart/2005/8/layout/list1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uk-UA"/>
        </a:p>
      </dgm:t>
    </dgm:pt>
    <dgm:pt modelId="{0601A04B-8D67-4B38-9C11-88D61EF98C2C}">
      <dgm:prSet phldrT="[Текст]"/>
      <dgm:spPr>
        <a:solidFill>
          <a:srgbClr val="90D755"/>
        </a:solidFill>
      </dgm:spPr>
      <dgm:t>
        <a:bodyPr/>
        <a:lstStyle/>
        <a:p>
          <a:r>
            <a:rPr lang="uk-UA" dirty="0" smtClean="0"/>
            <a:t>Сканери</a:t>
          </a:r>
          <a:endParaRPr lang="uk-UA" dirty="0"/>
        </a:p>
      </dgm:t>
    </dgm:pt>
    <dgm:pt modelId="{98CB0991-43B9-4F3F-AC8B-B4E732176AAB}" type="parTrans" cxnId="{49E526E1-77F3-4407-A529-53A3443D1BE5}">
      <dgm:prSet/>
      <dgm:spPr/>
      <dgm:t>
        <a:bodyPr/>
        <a:lstStyle/>
        <a:p>
          <a:endParaRPr lang="uk-UA"/>
        </a:p>
      </dgm:t>
    </dgm:pt>
    <dgm:pt modelId="{9592917E-4449-41E2-B58F-1415017987D7}" type="sibTrans" cxnId="{49E526E1-77F3-4407-A529-53A3443D1BE5}">
      <dgm:prSet/>
      <dgm:spPr/>
      <dgm:t>
        <a:bodyPr/>
        <a:lstStyle/>
        <a:p>
          <a:endParaRPr lang="uk-UA"/>
        </a:p>
      </dgm:t>
    </dgm:pt>
    <dgm:pt modelId="{28798801-5391-4C18-9BE5-A995DBD09DD3}">
      <dgm:prSet phldrT="[Текст]"/>
      <dgm:spPr>
        <a:solidFill>
          <a:srgbClr val="72C42E"/>
        </a:solidFill>
      </dgm:spPr>
      <dgm:t>
        <a:bodyPr/>
        <a:lstStyle/>
        <a:p>
          <a:r>
            <a:rPr lang="uk-UA" dirty="0" err="1" smtClean="0"/>
            <a:t>Блокувальники</a:t>
          </a:r>
          <a:endParaRPr lang="uk-UA" dirty="0"/>
        </a:p>
      </dgm:t>
    </dgm:pt>
    <dgm:pt modelId="{B6CDEBAC-6B06-4BBF-92F1-21898F5D3D20}" type="parTrans" cxnId="{2F840839-FB5E-4D33-B603-F8E6EEAAEAD8}">
      <dgm:prSet/>
      <dgm:spPr/>
      <dgm:t>
        <a:bodyPr/>
        <a:lstStyle/>
        <a:p>
          <a:endParaRPr lang="uk-UA"/>
        </a:p>
      </dgm:t>
    </dgm:pt>
    <dgm:pt modelId="{8299334A-6A86-4C4E-8C68-EBEB049719BB}" type="sibTrans" cxnId="{2F840839-FB5E-4D33-B603-F8E6EEAAEAD8}">
      <dgm:prSet/>
      <dgm:spPr/>
      <dgm:t>
        <a:bodyPr/>
        <a:lstStyle/>
        <a:p>
          <a:endParaRPr lang="uk-UA"/>
        </a:p>
      </dgm:t>
    </dgm:pt>
    <dgm:pt modelId="{03E4A9EF-DA4C-4908-A553-D6D971B78EE8}">
      <dgm:prSet phldrT="[Текст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uk-UA" dirty="0" smtClean="0"/>
            <a:t>Монітори</a:t>
          </a:r>
          <a:endParaRPr lang="uk-UA" dirty="0"/>
        </a:p>
      </dgm:t>
    </dgm:pt>
    <dgm:pt modelId="{12A49F6B-2757-42F9-9BFA-0943787609D4}" type="parTrans" cxnId="{C50D6399-978B-4572-BE59-4AD4FA00658E}">
      <dgm:prSet/>
      <dgm:spPr/>
    </dgm:pt>
    <dgm:pt modelId="{AAD23D9E-6BDA-40C8-8849-4E54DC6BD6C3}" type="sibTrans" cxnId="{C50D6399-978B-4572-BE59-4AD4FA00658E}">
      <dgm:prSet/>
      <dgm:spPr/>
    </dgm:pt>
    <dgm:pt modelId="{47DE21A0-8A07-414A-B2B8-D25CE80D4B59}" type="pres">
      <dgm:prSet presAssocID="{C344DA7D-C523-45DC-B42E-ABF09E24423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F1D5E19-DB43-4DE0-ACAF-BEA29A072809}" type="pres">
      <dgm:prSet presAssocID="{03E4A9EF-DA4C-4908-A553-D6D971B78EE8}" presName="parentLin" presStyleCnt="0"/>
      <dgm:spPr/>
    </dgm:pt>
    <dgm:pt modelId="{C01E46D9-4C3C-46E6-BB5E-36ACD252D392}" type="pres">
      <dgm:prSet presAssocID="{03E4A9EF-DA4C-4908-A553-D6D971B78EE8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41ADE604-2768-47C7-ABD9-2EFFDD7E4B31}" type="pres">
      <dgm:prSet presAssocID="{03E4A9EF-DA4C-4908-A553-D6D971B78EE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F5E758-B187-4CD0-872C-7C86439635CF}" type="pres">
      <dgm:prSet presAssocID="{03E4A9EF-DA4C-4908-A553-D6D971B78EE8}" presName="negativeSpace" presStyleCnt="0"/>
      <dgm:spPr/>
    </dgm:pt>
    <dgm:pt modelId="{D28EB1FA-B4CF-495D-883E-909C2547FDFA}" type="pres">
      <dgm:prSet presAssocID="{03E4A9EF-DA4C-4908-A553-D6D971B78EE8}" presName="childText" presStyleLbl="conFgAcc1" presStyleIdx="0" presStyleCnt="3">
        <dgm:presLayoutVars>
          <dgm:bulletEnabled val="1"/>
        </dgm:presLayoutVars>
      </dgm:prSet>
      <dgm:spPr/>
    </dgm:pt>
    <dgm:pt modelId="{BD43A817-5C65-43D7-91BA-DBF43E7FDA5C}" type="pres">
      <dgm:prSet presAssocID="{AAD23D9E-6BDA-40C8-8849-4E54DC6BD6C3}" presName="spaceBetweenRectangles" presStyleCnt="0"/>
      <dgm:spPr/>
    </dgm:pt>
    <dgm:pt modelId="{400A99AB-5E91-4D1B-BB6C-3C04C2EC1B69}" type="pres">
      <dgm:prSet presAssocID="{0601A04B-8D67-4B38-9C11-88D61EF98C2C}" presName="parentLin" presStyleCnt="0"/>
      <dgm:spPr/>
    </dgm:pt>
    <dgm:pt modelId="{187FD71C-BAFB-4458-9D3F-119B20CCA1D0}" type="pres">
      <dgm:prSet presAssocID="{0601A04B-8D67-4B38-9C11-88D61EF98C2C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FF462373-B5F1-4D11-9CCF-F5A6700B6863}" type="pres">
      <dgm:prSet presAssocID="{0601A04B-8D67-4B38-9C11-88D61EF98C2C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55F59E-9297-4288-A21F-4F3857329EBC}" type="pres">
      <dgm:prSet presAssocID="{0601A04B-8D67-4B38-9C11-88D61EF98C2C}" presName="negativeSpace" presStyleCnt="0"/>
      <dgm:spPr/>
    </dgm:pt>
    <dgm:pt modelId="{47A47C52-1CF7-425C-9BE0-D729F022B182}" type="pres">
      <dgm:prSet presAssocID="{0601A04B-8D67-4B38-9C11-88D61EF98C2C}" presName="childText" presStyleLbl="conFgAcc1" presStyleIdx="1" presStyleCnt="3">
        <dgm:presLayoutVars>
          <dgm:bulletEnabled val="1"/>
        </dgm:presLayoutVars>
      </dgm:prSet>
      <dgm:spPr/>
    </dgm:pt>
    <dgm:pt modelId="{FD0A8E7F-2E74-4392-9857-ABA9BAA705C5}" type="pres">
      <dgm:prSet presAssocID="{9592917E-4449-41E2-B58F-1415017987D7}" presName="spaceBetweenRectangles" presStyleCnt="0"/>
      <dgm:spPr/>
    </dgm:pt>
    <dgm:pt modelId="{FC678013-CE9A-4DF5-8F6B-5D30903352E6}" type="pres">
      <dgm:prSet presAssocID="{28798801-5391-4C18-9BE5-A995DBD09DD3}" presName="parentLin" presStyleCnt="0"/>
      <dgm:spPr/>
    </dgm:pt>
    <dgm:pt modelId="{D7C13B05-229F-46B2-B555-4223B62E8B2D}" type="pres">
      <dgm:prSet presAssocID="{28798801-5391-4C18-9BE5-A995DBD09DD3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8A864643-2F86-4B8B-B57D-B4DB7248B74C}" type="pres">
      <dgm:prSet presAssocID="{28798801-5391-4C18-9BE5-A995DBD09DD3}" presName="parentText" presStyleLbl="node1" presStyleIdx="2" presStyleCnt="3" custLinFactNeighborX="-3846" custLinFactNeighborY="2658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CFFFD4E-7D6F-421C-83E1-0329640F41A3}" type="pres">
      <dgm:prSet presAssocID="{28798801-5391-4C18-9BE5-A995DBD09DD3}" presName="negativeSpace" presStyleCnt="0"/>
      <dgm:spPr/>
    </dgm:pt>
    <dgm:pt modelId="{F959C924-2A77-40B2-A676-87CABC736B82}" type="pres">
      <dgm:prSet presAssocID="{28798801-5391-4C18-9BE5-A995DBD09DD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90B24976-BC29-4B0B-BE31-F88F35468C93}" type="presOf" srcId="{28798801-5391-4C18-9BE5-A995DBD09DD3}" destId="{D7C13B05-229F-46B2-B555-4223B62E8B2D}" srcOrd="0" destOrd="0" presId="urn:microsoft.com/office/officeart/2005/8/layout/list1"/>
    <dgm:cxn modelId="{4552092B-96F6-459D-AB5D-691EC0628A30}" type="presOf" srcId="{0601A04B-8D67-4B38-9C11-88D61EF98C2C}" destId="{FF462373-B5F1-4D11-9CCF-F5A6700B6863}" srcOrd="1" destOrd="0" presId="urn:microsoft.com/office/officeart/2005/8/layout/list1"/>
    <dgm:cxn modelId="{FB4BAD5D-D071-4AD2-944D-B54F8E6A9E2C}" type="presOf" srcId="{0601A04B-8D67-4B38-9C11-88D61EF98C2C}" destId="{187FD71C-BAFB-4458-9D3F-119B20CCA1D0}" srcOrd="0" destOrd="0" presId="urn:microsoft.com/office/officeart/2005/8/layout/list1"/>
    <dgm:cxn modelId="{B9AC5F67-0322-4249-B4D5-A831CB300C5F}" type="presOf" srcId="{28798801-5391-4C18-9BE5-A995DBD09DD3}" destId="{8A864643-2F86-4B8B-B57D-B4DB7248B74C}" srcOrd="1" destOrd="0" presId="urn:microsoft.com/office/officeart/2005/8/layout/list1"/>
    <dgm:cxn modelId="{C50D6399-978B-4572-BE59-4AD4FA00658E}" srcId="{C344DA7D-C523-45DC-B42E-ABF09E24423F}" destId="{03E4A9EF-DA4C-4908-A553-D6D971B78EE8}" srcOrd="0" destOrd="0" parTransId="{12A49F6B-2757-42F9-9BFA-0943787609D4}" sibTransId="{AAD23D9E-6BDA-40C8-8849-4E54DC6BD6C3}"/>
    <dgm:cxn modelId="{9B467BDC-A4A7-43E8-A897-C24680061ECD}" type="presOf" srcId="{C344DA7D-C523-45DC-B42E-ABF09E24423F}" destId="{47DE21A0-8A07-414A-B2B8-D25CE80D4B59}" srcOrd="0" destOrd="0" presId="urn:microsoft.com/office/officeart/2005/8/layout/list1"/>
    <dgm:cxn modelId="{2F840839-FB5E-4D33-B603-F8E6EEAAEAD8}" srcId="{C344DA7D-C523-45DC-B42E-ABF09E24423F}" destId="{28798801-5391-4C18-9BE5-A995DBD09DD3}" srcOrd="2" destOrd="0" parTransId="{B6CDEBAC-6B06-4BBF-92F1-21898F5D3D20}" sibTransId="{8299334A-6A86-4C4E-8C68-EBEB049719BB}"/>
    <dgm:cxn modelId="{49E526E1-77F3-4407-A529-53A3443D1BE5}" srcId="{C344DA7D-C523-45DC-B42E-ABF09E24423F}" destId="{0601A04B-8D67-4B38-9C11-88D61EF98C2C}" srcOrd="1" destOrd="0" parTransId="{98CB0991-43B9-4F3F-AC8B-B4E732176AAB}" sibTransId="{9592917E-4449-41E2-B58F-1415017987D7}"/>
    <dgm:cxn modelId="{A50400E7-4304-406A-AA9B-59A3BE530CFF}" type="presOf" srcId="{03E4A9EF-DA4C-4908-A553-D6D971B78EE8}" destId="{41ADE604-2768-47C7-ABD9-2EFFDD7E4B31}" srcOrd="1" destOrd="0" presId="urn:microsoft.com/office/officeart/2005/8/layout/list1"/>
    <dgm:cxn modelId="{95E4DF88-5400-46DB-B1A7-C2F1B5162EC6}" type="presOf" srcId="{03E4A9EF-DA4C-4908-A553-D6D971B78EE8}" destId="{C01E46D9-4C3C-46E6-BB5E-36ACD252D392}" srcOrd="0" destOrd="0" presId="urn:microsoft.com/office/officeart/2005/8/layout/list1"/>
    <dgm:cxn modelId="{B2E59323-C6F5-49D2-BDEF-7FA45A1BFEF5}" type="presParOf" srcId="{47DE21A0-8A07-414A-B2B8-D25CE80D4B59}" destId="{2F1D5E19-DB43-4DE0-ACAF-BEA29A072809}" srcOrd="0" destOrd="0" presId="urn:microsoft.com/office/officeart/2005/8/layout/list1"/>
    <dgm:cxn modelId="{DEE11EC5-7DED-4DC5-8960-575728CAA2F8}" type="presParOf" srcId="{2F1D5E19-DB43-4DE0-ACAF-BEA29A072809}" destId="{C01E46D9-4C3C-46E6-BB5E-36ACD252D392}" srcOrd="0" destOrd="0" presId="urn:microsoft.com/office/officeart/2005/8/layout/list1"/>
    <dgm:cxn modelId="{BF8754E0-92E4-4C62-9A6A-DFE964DCBCB5}" type="presParOf" srcId="{2F1D5E19-DB43-4DE0-ACAF-BEA29A072809}" destId="{41ADE604-2768-47C7-ABD9-2EFFDD7E4B31}" srcOrd="1" destOrd="0" presId="urn:microsoft.com/office/officeart/2005/8/layout/list1"/>
    <dgm:cxn modelId="{BB3C2EFC-CD38-4888-9264-0ACE4361B642}" type="presParOf" srcId="{47DE21A0-8A07-414A-B2B8-D25CE80D4B59}" destId="{19F5E758-B187-4CD0-872C-7C86439635CF}" srcOrd="1" destOrd="0" presId="urn:microsoft.com/office/officeart/2005/8/layout/list1"/>
    <dgm:cxn modelId="{4E727C62-1CE8-44C3-A7E1-6DB102E71CE8}" type="presParOf" srcId="{47DE21A0-8A07-414A-B2B8-D25CE80D4B59}" destId="{D28EB1FA-B4CF-495D-883E-909C2547FDFA}" srcOrd="2" destOrd="0" presId="urn:microsoft.com/office/officeart/2005/8/layout/list1"/>
    <dgm:cxn modelId="{7B32F160-42F1-4D68-A58F-7DED74AF120C}" type="presParOf" srcId="{47DE21A0-8A07-414A-B2B8-D25CE80D4B59}" destId="{BD43A817-5C65-43D7-91BA-DBF43E7FDA5C}" srcOrd="3" destOrd="0" presId="urn:microsoft.com/office/officeart/2005/8/layout/list1"/>
    <dgm:cxn modelId="{1F9BAD00-186E-4595-9735-C0ABC14FC0CD}" type="presParOf" srcId="{47DE21A0-8A07-414A-B2B8-D25CE80D4B59}" destId="{400A99AB-5E91-4D1B-BB6C-3C04C2EC1B69}" srcOrd="4" destOrd="0" presId="urn:microsoft.com/office/officeart/2005/8/layout/list1"/>
    <dgm:cxn modelId="{B112CDCD-7182-4B30-8842-3E55EC3805EA}" type="presParOf" srcId="{400A99AB-5E91-4D1B-BB6C-3C04C2EC1B69}" destId="{187FD71C-BAFB-4458-9D3F-119B20CCA1D0}" srcOrd="0" destOrd="0" presId="urn:microsoft.com/office/officeart/2005/8/layout/list1"/>
    <dgm:cxn modelId="{D18B0736-B83D-4826-BFB3-A430D576F859}" type="presParOf" srcId="{400A99AB-5E91-4D1B-BB6C-3C04C2EC1B69}" destId="{FF462373-B5F1-4D11-9CCF-F5A6700B6863}" srcOrd="1" destOrd="0" presId="urn:microsoft.com/office/officeart/2005/8/layout/list1"/>
    <dgm:cxn modelId="{73A31DFD-A194-494B-B004-368DAB313947}" type="presParOf" srcId="{47DE21A0-8A07-414A-B2B8-D25CE80D4B59}" destId="{4955F59E-9297-4288-A21F-4F3857329EBC}" srcOrd="5" destOrd="0" presId="urn:microsoft.com/office/officeart/2005/8/layout/list1"/>
    <dgm:cxn modelId="{D1BF0DC8-F471-49E6-8AEF-642468F0F6E5}" type="presParOf" srcId="{47DE21A0-8A07-414A-B2B8-D25CE80D4B59}" destId="{47A47C52-1CF7-425C-9BE0-D729F022B182}" srcOrd="6" destOrd="0" presId="urn:microsoft.com/office/officeart/2005/8/layout/list1"/>
    <dgm:cxn modelId="{6C6CF654-447A-4B6D-A3BE-68841959B55F}" type="presParOf" srcId="{47DE21A0-8A07-414A-B2B8-D25CE80D4B59}" destId="{FD0A8E7F-2E74-4392-9857-ABA9BAA705C5}" srcOrd="7" destOrd="0" presId="urn:microsoft.com/office/officeart/2005/8/layout/list1"/>
    <dgm:cxn modelId="{73EF193D-53EC-4A40-AB1D-55FA426B4032}" type="presParOf" srcId="{47DE21A0-8A07-414A-B2B8-D25CE80D4B59}" destId="{FC678013-CE9A-4DF5-8F6B-5D30903352E6}" srcOrd="8" destOrd="0" presId="urn:microsoft.com/office/officeart/2005/8/layout/list1"/>
    <dgm:cxn modelId="{7802FF13-801C-433E-A9A6-4F1F4649B0FD}" type="presParOf" srcId="{FC678013-CE9A-4DF5-8F6B-5D30903352E6}" destId="{D7C13B05-229F-46B2-B555-4223B62E8B2D}" srcOrd="0" destOrd="0" presId="urn:microsoft.com/office/officeart/2005/8/layout/list1"/>
    <dgm:cxn modelId="{DA884619-D8DD-4830-8B0C-52E9F2533F3F}" type="presParOf" srcId="{FC678013-CE9A-4DF5-8F6B-5D30903352E6}" destId="{8A864643-2F86-4B8B-B57D-B4DB7248B74C}" srcOrd="1" destOrd="0" presId="urn:microsoft.com/office/officeart/2005/8/layout/list1"/>
    <dgm:cxn modelId="{317F42CD-DC0E-4A84-ACBD-77B95EE3EC00}" type="presParOf" srcId="{47DE21A0-8A07-414A-B2B8-D25CE80D4B59}" destId="{0CFFFD4E-7D6F-421C-83E1-0329640F41A3}" srcOrd="9" destOrd="0" presId="urn:microsoft.com/office/officeart/2005/8/layout/list1"/>
    <dgm:cxn modelId="{5AD25CC6-3E64-4D8A-9AB5-F7CFD4263767}" type="presParOf" srcId="{47DE21A0-8A07-414A-B2B8-D25CE80D4B59}" destId="{F959C924-2A77-40B2-A676-87CABC736B8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5726FAD-0542-4CDF-A113-1DC145A279E7}">
      <dsp:nvSpPr>
        <dsp:cNvPr id="0" name=""/>
        <dsp:cNvSpPr/>
      </dsp:nvSpPr>
      <dsp:spPr>
        <a:xfrm>
          <a:off x="0" y="298843"/>
          <a:ext cx="7467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BD6416-0BF6-4E73-BB4A-701F2F44C4AB}">
      <dsp:nvSpPr>
        <dsp:cNvPr id="0" name=""/>
        <dsp:cNvSpPr/>
      </dsp:nvSpPr>
      <dsp:spPr>
        <a:xfrm>
          <a:off x="360039" y="1"/>
          <a:ext cx="5227320" cy="590400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Детектори </a:t>
          </a:r>
          <a:endParaRPr lang="uk-UA" sz="2000" kern="1200" dirty="0"/>
        </a:p>
      </dsp:txBody>
      <dsp:txXfrm>
        <a:off x="360039" y="1"/>
        <a:ext cx="5227320" cy="590400"/>
      </dsp:txXfrm>
    </dsp:sp>
    <dsp:sp modelId="{12B329D6-22E0-4C67-97C3-F45BBD9C587C}">
      <dsp:nvSpPr>
        <dsp:cNvPr id="0" name=""/>
        <dsp:cNvSpPr/>
      </dsp:nvSpPr>
      <dsp:spPr>
        <a:xfrm>
          <a:off x="0" y="1206044"/>
          <a:ext cx="7467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328464"/>
              <a:satOff val="-5155"/>
              <a:lumOff val="288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CB52DB-AE99-48A5-9767-7C97508C2CC2}">
      <dsp:nvSpPr>
        <dsp:cNvPr id="0" name=""/>
        <dsp:cNvSpPr/>
      </dsp:nvSpPr>
      <dsp:spPr>
        <a:xfrm>
          <a:off x="370385" y="892695"/>
          <a:ext cx="5227320" cy="590400"/>
        </a:xfrm>
        <a:prstGeom prst="roundRect">
          <a:avLst/>
        </a:prstGeom>
        <a:solidFill>
          <a:schemeClr val="accent1">
            <a:shade val="50000"/>
            <a:hueOff val="328464"/>
            <a:satOff val="-5155"/>
            <a:lumOff val="2883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Ревізори</a:t>
          </a:r>
          <a:endParaRPr lang="uk-UA" sz="2000" kern="1200" dirty="0"/>
        </a:p>
      </dsp:txBody>
      <dsp:txXfrm>
        <a:off x="370385" y="892695"/>
        <a:ext cx="5227320" cy="590400"/>
      </dsp:txXfrm>
    </dsp:sp>
    <dsp:sp modelId="{E0AD09B0-986D-4FEE-AE51-BC80A8ADE2BF}">
      <dsp:nvSpPr>
        <dsp:cNvPr id="0" name=""/>
        <dsp:cNvSpPr/>
      </dsp:nvSpPr>
      <dsp:spPr>
        <a:xfrm>
          <a:off x="0" y="2113244"/>
          <a:ext cx="7467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328464"/>
              <a:satOff val="-5155"/>
              <a:lumOff val="288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44B8E5-72C9-4CE2-8197-DFFE17775E69}">
      <dsp:nvSpPr>
        <dsp:cNvPr id="0" name=""/>
        <dsp:cNvSpPr/>
      </dsp:nvSpPr>
      <dsp:spPr>
        <a:xfrm>
          <a:off x="373380" y="1818044"/>
          <a:ext cx="5227320" cy="590400"/>
        </a:xfrm>
        <a:prstGeom prst="roundRect">
          <a:avLst/>
        </a:prstGeom>
        <a:solidFill>
          <a:schemeClr val="accent1">
            <a:shade val="50000"/>
            <a:hueOff val="328464"/>
            <a:satOff val="-5155"/>
            <a:lumOff val="2883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Лікарі</a:t>
          </a:r>
          <a:endParaRPr lang="uk-UA" sz="2000" kern="1200" dirty="0"/>
        </a:p>
      </dsp:txBody>
      <dsp:txXfrm>
        <a:off x="373380" y="1818044"/>
        <a:ext cx="5227320" cy="5904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28EB1FA-B4CF-495D-883E-909C2547FDFA}">
      <dsp:nvSpPr>
        <dsp:cNvPr id="0" name=""/>
        <dsp:cNvSpPr/>
      </dsp:nvSpPr>
      <dsp:spPr>
        <a:xfrm>
          <a:off x="0" y="328283"/>
          <a:ext cx="7488832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ADE604-2768-47C7-ABD9-2EFFDD7E4B31}">
      <dsp:nvSpPr>
        <dsp:cNvPr id="0" name=""/>
        <dsp:cNvSpPr/>
      </dsp:nvSpPr>
      <dsp:spPr>
        <a:xfrm>
          <a:off x="374441" y="18323"/>
          <a:ext cx="5242182" cy="619920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42" tIns="0" rIns="198142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Монітори</a:t>
          </a:r>
          <a:endParaRPr lang="uk-UA" sz="2100" kern="1200" dirty="0"/>
        </a:p>
      </dsp:txBody>
      <dsp:txXfrm>
        <a:off x="374441" y="18323"/>
        <a:ext cx="5242182" cy="619920"/>
      </dsp:txXfrm>
    </dsp:sp>
    <dsp:sp modelId="{47A47C52-1CF7-425C-9BE0-D729F022B182}">
      <dsp:nvSpPr>
        <dsp:cNvPr id="0" name=""/>
        <dsp:cNvSpPr/>
      </dsp:nvSpPr>
      <dsp:spPr>
        <a:xfrm>
          <a:off x="0" y="1280844"/>
          <a:ext cx="7488832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211877"/>
              <a:satOff val="-1977"/>
              <a:lumOff val="135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462373-B5F1-4D11-9CCF-F5A6700B6863}">
      <dsp:nvSpPr>
        <dsp:cNvPr id="0" name=""/>
        <dsp:cNvSpPr/>
      </dsp:nvSpPr>
      <dsp:spPr>
        <a:xfrm>
          <a:off x="374441" y="970883"/>
          <a:ext cx="5242182" cy="619920"/>
        </a:xfrm>
        <a:prstGeom prst="roundRect">
          <a:avLst/>
        </a:prstGeom>
        <a:solidFill>
          <a:srgbClr val="90D75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42" tIns="0" rIns="198142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Сканери</a:t>
          </a:r>
          <a:endParaRPr lang="uk-UA" sz="2100" kern="1200" dirty="0"/>
        </a:p>
      </dsp:txBody>
      <dsp:txXfrm>
        <a:off x="374441" y="970883"/>
        <a:ext cx="5242182" cy="619920"/>
      </dsp:txXfrm>
    </dsp:sp>
    <dsp:sp modelId="{F959C924-2A77-40B2-A676-87CABC736B82}">
      <dsp:nvSpPr>
        <dsp:cNvPr id="0" name=""/>
        <dsp:cNvSpPr/>
      </dsp:nvSpPr>
      <dsp:spPr>
        <a:xfrm>
          <a:off x="0" y="2233404"/>
          <a:ext cx="7488832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423754"/>
              <a:satOff val="-3953"/>
              <a:lumOff val="2706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864643-2F86-4B8B-B57D-B4DB7248B74C}">
      <dsp:nvSpPr>
        <dsp:cNvPr id="0" name=""/>
        <dsp:cNvSpPr/>
      </dsp:nvSpPr>
      <dsp:spPr>
        <a:xfrm>
          <a:off x="360040" y="2088231"/>
          <a:ext cx="5242182" cy="619920"/>
        </a:xfrm>
        <a:prstGeom prst="roundRect">
          <a:avLst/>
        </a:prstGeom>
        <a:solidFill>
          <a:srgbClr val="72C42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42" tIns="0" rIns="198142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err="1" smtClean="0"/>
            <a:t>Блокувальники</a:t>
          </a:r>
          <a:endParaRPr lang="uk-UA" sz="2100" kern="1200" dirty="0"/>
        </a:p>
      </dsp:txBody>
      <dsp:txXfrm>
        <a:off x="360040" y="2088231"/>
        <a:ext cx="5242182" cy="6199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6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6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6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advTm="6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6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advTm="6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advTm="6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advTm="6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6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6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advTm="6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Tm="600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844824"/>
            <a:ext cx="89659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Антивірусні програми</a:t>
            </a: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Улыбающееся лицо 2">
            <a:hlinkClick r:id="rId2" action="ppaction://hlinksldjump"/>
          </p:cNvPr>
          <p:cNvSpPr/>
          <p:nvPr/>
        </p:nvSpPr>
        <p:spPr>
          <a:xfrm>
            <a:off x="7380312" y="5373216"/>
            <a:ext cx="1368152" cy="122413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004736"/>
            <a:ext cx="3466728" cy="5853264"/>
          </a:xfrm>
        </p:spPr>
        <p:txBody>
          <a:bodyPr/>
          <a:lstStyle/>
          <a:p>
            <a:r>
              <a:rPr lang="ru-RU" dirty="0" err="1" smtClean="0">
                <a:solidFill>
                  <a:srgbClr val="65769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Антив</a:t>
            </a:r>
            <a:r>
              <a:rPr lang="uk-UA" dirty="0" err="1" smtClean="0">
                <a:solidFill>
                  <a:srgbClr val="65769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ірусні</a:t>
            </a:r>
            <a:r>
              <a:rPr lang="uk-UA" dirty="0" smtClean="0">
                <a:solidFill>
                  <a:srgbClr val="65769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програми – це програми призначенні для захисту даних і пристроїв </a:t>
            </a:r>
            <a:r>
              <a:rPr lang="uk-UA" dirty="0" err="1" smtClean="0">
                <a:solidFill>
                  <a:srgbClr val="65769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</a:t>
            </a:r>
            <a:r>
              <a:rPr lang="en-US" dirty="0" smtClean="0">
                <a:solidFill>
                  <a:srgbClr val="65769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`</a:t>
            </a:r>
            <a:r>
              <a:rPr lang="ru-RU" dirty="0" err="1" smtClean="0">
                <a:solidFill>
                  <a:srgbClr val="65769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ютера</a:t>
            </a:r>
            <a:r>
              <a:rPr lang="ru-RU" dirty="0" smtClean="0">
                <a:solidFill>
                  <a:srgbClr val="65769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rgbClr val="65769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dirty="0" smtClean="0">
                <a:solidFill>
                  <a:srgbClr val="65769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rgbClr val="65769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</a:t>
            </a:r>
            <a:r>
              <a:rPr lang="uk-UA" dirty="0" smtClean="0">
                <a:solidFill>
                  <a:srgbClr val="65769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dirty="0" err="1" smtClean="0">
                <a:solidFill>
                  <a:srgbClr val="65769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дливих</a:t>
            </a:r>
            <a:r>
              <a:rPr lang="ru-RU" dirty="0" smtClean="0">
                <a:solidFill>
                  <a:srgbClr val="65769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rgbClr val="65769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</a:t>
            </a:r>
            <a:r>
              <a:rPr lang="ru-RU" dirty="0" smtClean="0">
                <a:solidFill>
                  <a:srgbClr val="65769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dirty="0" err="1" smtClean="0">
                <a:solidFill>
                  <a:srgbClr val="65769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вірусів</a:t>
            </a:r>
            <a:r>
              <a:rPr lang="ru-RU" dirty="0" smtClean="0">
                <a:solidFill>
                  <a:srgbClr val="65769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uk-UA" dirty="0">
              <a:solidFill>
                <a:srgbClr val="65769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 descr="Антивірусні програми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39952" y="1124744"/>
            <a:ext cx="4005599" cy="4566768"/>
          </a:xfrm>
          <a:prstGeom prst="rect">
            <a:avLst/>
          </a:prstGeom>
        </p:spPr>
      </p:pic>
      <p:sp>
        <p:nvSpPr>
          <p:cNvPr id="5" name="Управляющая кнопка: далее 4">
            <a:hlinkClick r:id="rId2" action="ppaction://hlinksldjump" highlightClick="1"/>
          </p:cNvPr>
          <p:cNvSpPr/>
          <p:nvPr/>
        </p:nvSpPr>
        <p:spPr>
          <a:xfrm>
            <a:off x="7380312" y="5949280"/>
            <a:ext cx="648072" cy="57606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0.77292 L -3.05556E-6 -1.85185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7427168" cy="1143000"/>
          </a:xfrm>
        </p:spPr>
        <p:txBody>
          <a:bodyPr/>
          <a:lstStyle/>
          <a:p>
            <a:pPr algn="ctr"/>
            <a:r>
              <a:rPr lang="uk-UA" b="1" dirty="0" smtClean="0">
                <a:latin typeface="Arial" pitchFamily="34" charset="0"/>
                <a:cs typeface="Arial" pitchFamily="34" charset="0"/>
              </a:rPr>
              <a:t>Класифікація антивірусних програм</a:t>
            </a:r>
            <a:endParaRPr lang="uk-UA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95536" y="1196752"/>
          <a:ext cx="7467600" cy="2620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/>
        </p:nvGraphicFramePr>
        <p:xfrm>
          <a:off x="395536" y="3861048"/>
          <a:ext cx="7488832" cy="2780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200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  <p:bldGraphic spid="5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Функції комплексних антивірусних програм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Знаходячись </a:t>
            </a:r>
            <a:r>
              <a:rPr lang="uk-UA" dirty="0" err="1" smtClean="0"/>
              <a:t>резидентно</a:t>
            </a:r>
            <a:r>
              <a:rPr lang="uk-UA" dirty="0" smtClean="0"/>
              <a:t> в ОП перевіряють всі об</a:t>
            </a:r>
            <a:r>
              <a:rPr lang="en-US" dirty="0" smtClean="0"/>
              <a:t>`</a:t>
            </a:r>
            <a:r>
              <a:rPr lang="uk-UA" dirty="0" err="1" smtClean="0"/>
              <a:t>єкти</a:t>
            </a:r>
            <a:r>
              <a:rPr lang="uk-UA" dirty="0" smtClean="0"/>
              <a:t> до яких звертається користувач.</a:t>
            </a:r>
          </a:p>
          <a:p>
            <a:r>
              <a:rPr lang="uk-UA" dirty="0" smtClean="0"/>
              <a:t>Проводять еврістичний аналіз.</a:t>
            </a:r>
          </a:p>
          <a:p>
            <a:r>
              <a:rPr lang="uk-UA" dirty="0" smtClean="0"/>
              <a:t>Шукають віруси в архівах.</a:t>
            </a:r>
          </a:p>
          <a:p>
            <a:r>
              <a:rPr lang="uk-UA" dirty="0" smtClean="0"/>
              <a:t>Лікують заражені файли системні області.</a:t>
            </a:r>
          </a:p>
          <a:p>
            <a:r>
              <a:rPr lang="uk-UA" dirty="0" smtClean="0"/>
              <a:t>Створюють карантинну зону для підозрілих об</a:t>
            </a:r>
            <a:r>
              <a:rPr lang="en-US" dirty="0" smtClean="0"/>
              <a:t>`</a:t>
            </a:r>
            <a:r>
              <a:rPr lang="uk-UA" dirty="0" err="1" smtClean="0"/>
              <a:t>єктів</a:t>
            </a:r>
            <a:r>
              <a:rPr lang="uk-UA" dirty="0" smtClean="0"/>
              <a:t>.</a:t>
            </a:r>
          </a:p>
          <a:p>
            <a:r>
              <a:rPr lang="uk-UA" dirty="0" smtClean="0"/>
              <a:t>Блокують несанкціоновані користувачем дії</a:t>
            </a:r>
            <a:endParaRPr lang="uk-UA" dirty="0"/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7092280" y="5877272"/>
            <a:ext cx="792088" cy="57606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45</TotalTime>
  <Words>80</Words>
  <Application>Microsoft Office PowerPoint</Application>
  <PresentationFormat>Экран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Эркер</vt:lpstr>
      <vt:lpstr>Слайд 1</vt:lpstr>
      <vt:lpstr>Слайд 2</vt:lpstr>
      <vt:lpstr>Класифікація антивірусних програм</vt:lpstr>
      <vt:lpstr>Функції комплексних антивірусних програм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Teacher</cp:lastModifiedBy>
  <cp:revision>13</cp:revision>
  <dcterms:modified xsi:type="dcterms:W3CDTF">2013-10-08T12:23:49Z</dcterms:modified>
</cp:coreProperties>
</file>