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C53E2E-266B-43BB-9203-5D3AB3E9333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903E238C-4FDE-481E-BDA2-4A66E128F694}">
      <dgm:prSet phldrT="[Текст]"/>
      <dgm:spPr/>
      <dgm:t>
        <a:bodyPr/>
        <a:lstStyle/>
        <a:p>
          <a:r>
            <a:rPr lang="uk-UA" dirty="0" smtClean="0"/>
            <a:t>Детектори</a:t>
          </a:r>
          <a:endParaRPr lang="uk-UA" dirty="0"/>
        </a:p>
      </dgm:t>
    </dgm:pt>
    <dgm:pt modelId="{8DA044D1-4FB7-4242-BA8A-5D0288593249}" type="parTrans" cxnId="{DD0B8830-1C86-409B-8B01-9D48F77EE780}">
      <dgm:prSet/>
      <dgm:spPr/>
      <dgm:t>
        <a:bodyPr/>
        <a:lstStyle/>
        <a:p>
          <a:endParaRPr lang="uk-UA"/>
        </a:p>
      </dgm:t>
    </dgm:pt>
    <dgm:pt modelId="{C2F1BBC7-FFEB-4D7D-8A19-06DB15DBF27C}" type="sibTrans" cxnId="{DD0B8830-1C86-409B-8B01-9D48F77EE780}">
      <dgm:prSet/>
      <dgm:spPr/>
      <dgm:t>
        <a:bodyPr/>
        <a:lstStyle/>
        <a:p>
          <a:endParaRPr lang="uk-UA"/>
        </a:p>
      </dgm:t>
    </dgm:pt>
    <dgm:pt modelId="{3D914B58-A612-419B-8DE5-AB6F61208A9F}">
      <dgm:prSet phldrT="[Текст]"/>
      <dgm:spPr/>
      <dgm:t>
        <a:bodyPr/>
        <a:lstStyle/>
        <a:p>
          <a:r>
            <a:rPr lang="uk-UA" dirty="0" smtClean="0"/>
            <a:t>Ревізори</a:t>
          </a:r>
          <a:endParaRPr lang="uk-UA" dirty="0"/>
        </a:p>
      </dgm:t>
    </dgm:pt>
    <dgm:pt modelId="{5E35593A-28E0-4495-8BED-FC6B8B8A37BA}" type="parTrans" cxnId="{CD9BE8F9-C0ED-4694-9E30-64F7CFCCDDB0}">
      <dgm:prSet/>
      <dgm:spPr/>
      <dgm:t>
        <a:bodyPr/>
        <a:lstStyle/>
        <a:p>
          <a:endParaRPr lang="uk-UA"/>
        </a:p>
      </dgm:t>
    </dgm:pt>
    <dgm:pt modelId="{C3C96BAE-E383-490C-994B-9155865D9BA7}" type="sibTrans" cxnId="{CD9BE8F9-C0ED-4694-9E30-64F7CFCCDDB0}">
      <dgm:prSet/>
      <dgm:spPr/>
      <dgm:t>
        <a:bodyPr/>
        <a:lstStyle/>
        <a:p>
          <a:endParaRPr lang="uk-UA"/>
        </a:p>
      </dgm:t>
    </dgm:pt>
    <dgm:pt modelId="{C691ABA8-F74D-4FDB-B95B-5D7021FC408D}">
      <dgm:prSet phldrT="[Текст]"/>
      <dgm:spPr/>
      <dgm:t>
        <a:bodyPr/>
        <a:lstStyle/>
        <a:p>
          <a:r>
            <a:rPr lang="uk-UA" dirty="0" smtClean="0"/>
            <a:t>Лікарі</a:t>
          </a:r>
          <a:endParaRPr lang="uk-UA" dirty="0"/>
        </a:p>
      </dgm:t>
    </dgm:pt>
    <dgm:pt modelId="{AD59BB28-1E37-45D3-93F6-FCD46DDE27B5}" type="parTrans" cxnId="{20D485D7-6FCE-4028-B7B9-F00163C01CA6}">
      <dgm:prSet/>
      <dgm:spPr/>
      <dgm:t>
        <a:bodyPr/>
        <a:lstStyle/>
        <a:p>
          <a:endParaRPr lang="uk-UA"/>
        </a:p>
      </dgm:t>
    </dgm:pt>
    <dgm:pt modelId="{687664FA-AE6E-48B2-A969-E51E6A8E54C6}" type="sibTrans" cxnId="{20D485D7-6FCE-4028-B7B9-F00163C01CA6}">
      <dgm:prSet/>
      <dgm:spPr/>
      <dgm:t>
        <a:bodyPr/>
        <a:lstStyle/>
        <a:p>
          <a:endParaRPr lang="uk-UA"/>
        </a:p>
      </dgm:t>
    </dgm:pt>
    <dgm:pt modelId="{116F9AF0-5C48-42B6-BEF2-C9D017AEF24E}">
      <dgm:prSet phldrT="[Текст]"/>
      <dgm:spPr/>
      <dgm:t>
        <a:bodyPr/>
        <a:lstStyle/>
        <a:p>
          <a:r>
            <a:rPr lang="uk-UA" dirty="0" err="1" smtClean="0"/>
            <a:t>Блокувальники</a:t>
          </a:r>
          <a:endParaRPr lang="uk-UA" dirty="0"/>
        </a:p>
      </dgm:t>
    </dgm:pt>
    <dgm:pt modelId="{231D4920-B4E9-4347-9040-0E084FC5913C}" type="parTrans" cxnId="{4730AA4E-CCEC-45E1-B84E-36912F8D889C}">
      <dgm:prSet/>
      <dgm:spPr/>
      <dgm:t>
        <a:bodyPr/>
        <a:lstStyle/>
        <a:p>
          <a:endParaRPr lang="uk-UA"/>
        </a:p>
      </dgm:t>
    </dgm:pt>
    <dgm:pt modelId="{019308CC-E3FF-4BC3-A289-B8DE963ABFC4}" type="sibTrans" cxnId="{4730AA4E-CCEC-45E1-B84E-36912F8D889C}">
      <dgm:prSet/>
      <dgm:spPr/>
      <dgm:t>
        <a:bodyPr/>
        <a:lstStyle/>
        <a:p>
          <a:endParaRPr lang="uk-UA"/>
        </a:p>
      </dgm:t>
    </dgm:pt>
    <dgm:pt modelId="{FAC7A760-C237-47C6-9035-E795C8C07CB2}">
      <dgm:prSet phldrT="[Текст]"/>
      <dgm:spPr/>
      <dgm:t>
        <a:bodyPr/>
        <a:lstStyle/>
        <a:p>
          <a:r>
            <a:rPr lang="uk-UA" dirty="0" smtClean="0"/>
            <a:t>Монітори</a:t>
          </a:r>
          <a:endParaRPr lang="uk-UA" dirty="0"/>
        </a:p>
      </dgm:t>
    </dgm:pt>
    <dgm:pt modelId="{708FDEDC-C11C-4C29-A5C2-76744E6BE60E}" type="parTrans" cxnId="{83752B39-B82F-40E5-931A-AA6B3966648D}">
      <dgm:prSet/>
      <dgm:spPr/>
      <dgm:t>
        <a:bodyPr/>
        <a:lstStyle/>
        <a:p>
          <a:endParaRPr lang="uk-UA"/>
        </a:p>
      </dgm:t>
    </dgm:pt>
    <dgm:pt modelId="{6B45ADB9-11C0-4AD5-B908-627E19DFEA02}" type="sibTrans" cxnId="{83752B39-B82F-40E5-931A-AA6B3966648D}">
      <dgm:prSet/>
      <dgm:spPr/>
      <dgm:t>
        <a:bodyPr/>
        <a:lstStyle/>
        <a:p>
          <a:endParaRPr lang="uk-UA"/>
        </a:p>
      </dgm:t>
    </dgm:pt>
    <dgm:pt modelId="{1C469D0B-398C-4863-AFA7-848B6011EB67}">
      <dgm:prSet phldrT="[Текст]"/>
      <dgm:spPr/>
      <dgm:t>
        <a:bodyPr/>
        <a:lstStyle/>
        <a:p>
          <a:r>
            <a:rPr lang="uk-UA" dirty="0" smtClean="0"/>
            <a:t>Сканери</a:t>
          </a:r>
          <a:endParaRPr lang="uk-UA" dirty="0"/>
        </a:p>
      </dgm:t>
    </dgm:pt>
    <dgm:pt modelId="{24EF720F-9786-461B-91BF-2F66DD2FB364}" type="parTrans" cxnId="{CA38E6F2-F8A0-451E-9EE9-DBD3F645B768}">
      <dgm:prSet/>
      <dgm:spPr/>
    </dgm:pt>
    <dgm:pt modelId="{3FF47C8D-D758-4CF9-AAD4-87F5A3F1966E}" type="sibTrans" cxnId="{CA38E6F2-F8A0-451E-9EE9-DBD3F645B768}">
      <dgm:prSet/>
      <dgm:spPr/>
    </dgm:pt>
    <dgm:pt modelId="{E128794C-BC16-47A8-84B0-09FFD7D7DA2D}" type="pres">
      <dgm:prSet presAssocID="{FCC53E2E-266B-43BB-9203-5D3AB3E9333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041799B-B5D0-4D1D-901D-C43B962E5D2D}" type="pres">
      <dgm:prSet presAssocID="{903E238C-4FDE-481E-BDA2-4A66E128F694}" presName="parentLin" presStyleCnt="0"/>
      <dgm:spPr/>
    </dgm:pt>
    <dgm:pt modelId="{7788A1ED-CC9F-4965-83ED-4664DC05C351}" type="pres">
      <dgm:prSet presAssocID="{903E238C-4FDE-481E-BDA2-4A66E128F694}" presName="parentLeftMargin" presStyleLbl="node1" presStyleIdx="0" presStyleCnt="6"/>
      <dgm:spPr/>
      <dgm:t>
        <a:bodyPr/>
        <a:lstStyle/>
        <a:p>
          <a:endParaRPr lang="uk-UA"/>
        </a:p>
      </dgm:t>
    </dgm:pt>
    <dgm:pt modelId="{4E6427BA-FC33-4283-AA89-96ECF671A114}" type="pres">
      <dgm:prSet presAssocID="{903E238C-4FDE-481E-BDA2-4A66E128F694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F95A545-0570-45C5-B355-656811F7D535}" type="pres">
      <dgm:prSet presAssocID="{903E238C-4FDE-481E-BDA2-4A66E128F694}" presName="negativeSpace" presStyleCnt="0"/>
      <dgm:spPr/>
    </dgm:pt>
    <dgm:pt modelId="{501F136C-0569-4B50-867F-D0923ABF03D6}" type="pres">
      <dgm:prSet presAssocID="{903E238C-4FDE-481E-BDA2-4A66E128F694}" presName="childText" presStyleLbl="conFgAcc1" presStyleIdx="0" presStyleCnt="6">
        <dgm:presLayoutVars>
          <dgm:bulletEnabled val="1"/>
        </dgm:presLayoutVars>
      </dgm:prSet>
      <dgm:spPr/>
    </dgm:pt>
    <dgm:pt modelId="{7BFAB028-4662-4B68-9FC7-23184F507DCA}" type="pres">
      <dgm:prSet presAssocID="{C2F1BBC7-FFEB-4D7D-8A19-06DB15DBF27C}" presName="spaceBetweenRectangles" presStyleCnt="0"/>
      <dgm:spPr/>
    </dgm:pt>
    <dgm:pt modelId="{CCB8DBC5-6138-4000-A390-014FBA1E47AF}" type="pres">
      <dgm:prSet presAssocID="{3D914B58-A612-419B-8DE5-AB6F61208A9F}" presName="parentLin" presStyleCnt="0"/>
      <dgm:spPr/>
    </dgm:pt>
    <dgm:pt modelId="{5DD38841-D250-40CA-8A14-D59B140545B6}" type="pres">
      <dgm:prSet presAssocID="{3D914B58-A612-419B-8DE5-AB6F61208A9F}" presName="parentLeftMargin" presStyleLbl="node1" presStyleIdx="0" presStyleCnt="6"/>
      <dgm:spPr/>
      <dgm:t>
        <a:bodyPr/>
        <a:lstStyle/>
        <a:p>
          <a:endParaRPr lang="uk-UA"/>
        </a:p>
      </dgm:t>
    </dgm:pt>
    <dgm:pt modelId="{0D072BA4-11F8-41A5-B033-0B2B387BEF98}" type="pres">
      <dgm:prSet presAssocID="{3D914B58-A612-419B-8DE5-AB6F61208A9F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72D1C24-921B-4CD4-B8B7-336B9E3C3DE9}" type="pres">
      <dgm:prSet presAssocID="{3D914B58-A612-419B-8DE5-AB6F61208A9F}" presName="negativeSpace" presStyleCnt="0"/>
      <dgm:spPr/>
    </dgm:pt>
    <dgm:pt modelId="{DCED9027-5D24-49DD-B5FD-CE37D36A98A7}" type="pres">
      <dgm:prSet presAssocID="{3D914B58-A612-419B-8DE5-AB6F61208A9F}" presName="childText" presStyleLbl="conFgAcc1" presStyleIdx="1" presStyleCnt="6">
        <dgm:presLayoutVars>
          <dgm:bulletEnabled val="1"/>
        </dgm:presLayoutVars>
      </dgm:prSet>
      <dgm:spPr/>
    </dgm:pt>
    <dgm:pt modelId="{B8219E21-D16E-49C0-8627-CDDD84686720}" type="pres">
      <dgm:prSet presAssocID="{C3C96BAE-E383-490C-994B-9155865D9BA7}" presName="spaceBetweenRectangles" presStyleCnt="0"/>
      <dgm:spPr/>
    </dgm:pt>
    <dgm:pt modelId="{0DB4D0E3-5435-4263-A52B-BF46CED6447D}" type="pres">
      <dgm:prSet presAssocID="{C691ABA8-F74D-4FDB-B95B-5D7021FC408D}" presName="parentLin" presStyleCnt="0"/>
      <dgm:spPr/>
    </dgm:pt>
    <dgm:pt modelId="{62639C99-0132-4200-8D91-A8AFE5256067}" type="pres">
      <dgm:prSet presAssocID="{C691ABA8-F74D-4FDB-B95B-5D7021FC408D}" presName="parentLeftMargin" presStyleLbl="node1" presStyleIdx="1" presStyleCnt="6"/>
      <dgm:spPr/>
      <dgm:t>
        <a:bodyPr/>
        <a:lstStyle/>
        <a:p>
          <a:endParaRPr lang="uk-UA"/>
        </a:p>
      </dgm:t>
    </dgm:pt>
    <dgm:pt modelId="{E5B0D614-5A22-4266-ABA3-A32B4BEEEBF0}" type="pres">
      <dgm:prSet presAssocID="{C691ABA8-F74D-4FDB-B95B-5D7021FC408D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D1A4C45-BDE5-4718-94C1-C5BE6222915B}" type="pres">
      <dgm:prSet presAssocID="{C691ABA8-F74D-4FDB-B95B-5D7021FC408D}" presName="negativeSpace" presStyleCnt="0"/>
      <dgm:spPr/>
    </dgm:pt>
    <dgm:pt modelId="{D7870BBE-7B17-42FA-A5D4-B839CE5CD506}" type="pres">
      <dgm:prSet presAssocID="{C691ABA8-F74D-4FDB-B95B-5D7021FC408D}" presName="childText" presStyleLbl="conFgAcc1" presStyleIdx="2" presStyleCnt="6">
        <dgm:presLayoutVars>
          <dgm:bulletEnabled val="1"/>
        </dgm:presLayoutVars>
      </dgm:prSet>
      <dgm:spPr/>
    </dgm:pt>
    <dgm:pt modelId="{6FD8E059-9B79-4B9F-94B0-9E2747C15F05}" type="pres">
      <dgm:prSet presAssocID="{687664FA-AE6E-48B2-A969-E51E6A8E54C6}" presName="spaceBetweenRectangles" presStyleCnt="0"/>
      <dgm:spPr/>
    </dgm:pt>
    <dgm:pt modelId="{5C0C038C-65A2-4B3E-852A-093E5297BA8B}" type="pres">
      <dgm:prSet presAssocID="{FAC7A760-C237-47C6-9035-E795C8C07CB2}" presName="parentLin" presStyleCnt="0"/>
      <dgm:spPr/>
    </dgm:pt>
    <dgm:pt modelId="{256E99FF-A4E0-49D0-8F2E-AEAF8ABCF2C3}" type="pres">
      <dgm:prSet presAssocID="{FAC7A760-C237-47C6-9035-E795C8C07CB2}" presName="parentLeftMargin" presStyleLbl="node1" presStyleIdx="2" presStyleCnt="6"/>
      <dgm:spPr/>
      <dgm:t>
        <a:bodyPr/>
        <a:lstStyle/>
        <a:p>
          <a:endParaRPr lang="uk-UA"/>
        </a:p>
      </dgm:t>
    </dgm:pt>
    <dgm:pt modelId="{87E85835-25CF-4FDD-8EB1-E38DF7D37D3B}" type="pres">
      <dgm:prSet presAssocID="{FAC7A760-C237-47C6-9035-E795C8C07CB2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CEFA7D0-89C5-4139-86DA-ADD73C250C10}" type="pres">
      <dgm:prSet presAssocID="{FAC7A760-C237-47C6-9035-E795C8C07CB2}" presName="negativeSpace" presStyleCnt="0"/>
      <dgm:spPr/>
    </dgm:pt>
    <dgm:pt modelId="{79B5B0A7-6038-4850-8D77-B49E93FE5E6F}" type="pres">
      <dgm:prSet presAssocID="{FAC7A760-C237-47C6-9035-E795C8C07CB2}" presName="childText" presStyleLbl="conFgAcc1" presStyleIdx="3" presStyleCnt="6">
        <dgm:presLayoutVars>
          <dgm:bulletEnabled val="1"/>
        </dgm:presLayoutVars>
      </dgm:prSet>
      <dgm:spPr/>
    </dgm:pt>
    <dgm:pt modelId="{E306186B-8EE4-48BF-A689-AA3D1C07223B}" type="pres">
      <dgm:prSet presAssocID="{6B45ADB9-11C0-4AD5-B908-627E19DFEA02}" presName="spaceBetweenRectangles" presStyleCnt="0"/>
      <dgm:spPr/>
    </dgm:pt>
    <dgm:pt modelId="{4A74E5BE-B771-43DF-9A2F-0B74E349AB7C}" type="pres">
      <dgm:prSet presAssocID="{1C469D0B-398C-4863-AFA7-848B6011EB67}" presName="parentLin" presStyleCnt="0"/>
      <dgm:spPr/>
    </dgm:pt>
    <dgm:pt modelId="{3D29C261-7D93-41C8-B919-1AB7C1EBD0F7}" type="pres">
      <dgm:prSet presAssocID="{1C469D0B-398C-4863-AFA7-848B6011EB67}" presName="parentLeftMargin" presStyleLbl="node1" presStyleIdx="3" presStyleCnt="6"/>
      <dgm:spPr/>
      <dgm:t>
        <a:bodyPr/>
        <a:lstStyle/>
        <a:p>
          <a:endParaRPr lang="uk-UA"/>
        </a:p>
      </dgm:t>
    </dgm:pt>
    <dgm:pt modelId="{DDB11A9A-9865-40F7-BE76-71194D1EA64E}" type="pres">
      <dgm:prSet presAssocID="{1C469D0B-398C-4863-AFA7-848B6011EB67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8BE074C-3826-4B95-B3FE-4A1E42CFD5FF}" type="pres">
      <dgm:prSet presAssocID="{1C469D0B-398C-4863-AFA7-848B6011EB67}" presName="negativeSpace" presStyleCnt="0"/>
      <dgm:spPr/>
    </dgm:pt>
    <dgm:pt modelId="{D4ABCF15-E1C5-4935-9628-DA9FE83086D7}" type="pres">
      <dgm:prSet presAssocID="{1C469D0B-398C-4863-AFA7-848B6011EB67}" presName="childText" presStyleLbl="conFgAcc1" presStyleIdx="4" presStyleCnt="6">
        <dgm:presLayoutVars>
          <dgm:bulletEnabled val="1"/>
        </dgm:presLayoutVars>
      </dgm:prSet>
      <dgm:spPr/>
    </dgm:pt>
    <dgm:pt modelId="{9A9F14BE-CD88-4A08-AE13-C99EFD60D2E3}" type="pres">
      <dgm:prSet presAssocID="{3FF47C8D-D758-4CF9-AAD4-87F5A3F1966E}" presName="spaceBetweenRectangles" presStyleCnt="0"/>
      <dgm:spPr/>
    </dgm:pt>
    <dgm:pt modelId="{2FE561F5-2574-4C35-9616-D8B649FEE42D}" type="pres">
      <dgm:prSet presAssocID="{116F9AF0-5C48-42B6-BEF2-C9D017AEF24E}" presName="parentLin" presStyleCnt="0"/>
      <dgm:spPr/>
    </dgm:pt>
    <dgm:pt modelId="{96796269-8DC3-47D5-8DB2-FA35B9CE2E7C}" type="pres">
      <dgm:prSet presAssocID="{116F9AF0-5C48-42B6-BEF2-C9D017AEF24E}" presName="parentLeftMargin" presStyleLbl="node1" presStyleIdx="4" presStyleCnt="6"/>
      <dgm:spPr/>
      <dgm:t>
        <a:bodyPr/>
        <a:lstStyle/>
        <a:p>
          <a:endParaRPr lang="uk-UA"/>
        </a:p>
      </dgm:t>
    </dgm:pt>
    <dgm:pt modelId="{46C0C37F-2308-4E0D-8C5B-8B47FF1B9EDB}" type="pres">
      <dgm:prSet presAssocID="{116F9AF0-5C48-42B6-BEF2-C9D017AEF24E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CF390C7-2AF7-4A43-982C-4AB85AB58986}" type="pres">
      <dgm:prSet presAssocID="{116F9AF0-5C48-42B6-BEF2-C9D017AEF24E}" presName="negativeSpace" presStyleCnt="0"/>
      <dgm:spPr/>
    </dgm:pt>
    <dgm:pt modelId="{C3DE0E65-0479-473A-A14A-C23D6C4BEC82}" type="pres">
      <dgm:prSet presAssocID="{116F9AF0-5C48-42B6-BEF2-C9D017AEF24E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20D485D7-6FCE-4028-B7B9-F00163C01CA6}" srcId="{FCC53E2E-266B-43BB-9203-5D3AB3E9333A}" destId="{C691ABA8-F74D-4FDB-B95B-5D7021FC408D}" srcOrd="2" destOrd="0" parTransId="{AD59BB28-1E37-45D3-93F6-FCD46DDE27B5}" sibTransId="{687664FA-AE6E-48B2-A969-E51E6A8E54C6}"/>
    <dgm:cxn modelId="{83FC7BF4-E919-4206-BC17-456431C081F5}" type="presOf" srcId="{3D914B58-A612-419B-8DE5-AB6F61208A9F}" destId="{0D072BA4-11F8-41A5-B033-0B2B387BEF98}" srcOrd="1" destOrd="0" presId="urn:microsoft.com/office/officeart/2005/8/layout/list1"/>
    <dgm:cxn modelId="{65ECD6DB-204F-4EDB-9D99-7260A27CF029}" type="presOf" srcId="{3D914B58-A612-419B-8DE5-AB6F61208A9F}" destId="{5DD38841-D250-40CA-8A14-D59B140545B6}" srcOrd="0" destOrd="0" presId="urn:microsoft.com/office/officeart/2005/8/layout/list1"/>
    <dgm:cxn modelId="{700746D2-BD73-4406-AE91-706F86FBC5EF}" type="presOf" srcId="{1C469D0B-398C-4863-AFA7-848B6011EB67}" destId="{DDB11A9A-9865-40F7-BE76-71194D1EA64E}" srcOrd="1" destOrd="0" presId="urn:microsoft.com/office/officeart/2005/8/layout/list1"/>
    <dgm:cxn modelId="{3C62DC28-C81E-4EB4-ADD9-943337CCA920}" type="presOf" srcId="{FCC53E2E-266B-43BB-9203-5D3AB3E9333A}" destId="{E128794C-BC16-47A8-84B0-09FFD7D7DA2D}" srcOrd="0" destOrd="0" presId="urn:microsoft.com/office/officeart/2005/8/layout/list1"/>
    <dgm:cxn modelId="{CD9BE8F9-C0ED-4694-9E30-64F7CFCCDDB0}" srcId="{FCC53E2E-266B-43BB-9203-5D3AB3E9333A}" destId="{3D914B58-A612-419B-8DE5-AB6F61208A9F}" srcOrd="1" destOrd="0" parTransId="{5E35593A-28E0-4495-8BED-FC6B8B8A37BA}" sibTransId="{C3C96BAE-E383-490C-994B-9155865D9BA7}"/>
    <dgm:cxn modelId="{30B47D43-4C7F-4FF3-B87A-6DEED6937783}" type="presOf" srcId="{903E238C-4FDE-481E-BDA2-4A66E128F694}" destId="{4E6427BA-FC33-4283-AA89-96ECF671A114}" srcOrd="1" destOrd="0" presId="urn:microsoft.com/office/officeart/2005/8/layout/list1"/>
    <dgm:cxn modelId="{EA34EB8B-0CC7-401C-AAAA-13FDA67DA006}" type="presOf" srcId="{FAC7A760-C237-47C6-9035-E795C8C07CB2}" destId="{256E99FF-A4E0-49D0-8F2E-AEAF8ABCF2C3}" srcOrd="0" destOrd="0" presId="urn:microsoft.com/office/officeart/2005/8/layout/list1"/>
    <dgm:cxn modelId="{83752B39-B82F-40E5-931A-AA6B3966648D}" srcId="{FCC53E2E-266B-43BB-9203-5D3AB3E9333A}" destId="{FAC7A760-C237-47C6-9035-E795C8C07CB2}" srcOrd="3" destOrd="0" parTransId="{708FDEDC-C11C-4C29-A5C2-76744E6BE60E}" sibTransId="{6B45ADB9-11C0-4AD5-B908-627E19DFEA02}"/>
    <dgm:cxn modelId="{4730AA4E-CCEC-45E1-B84E-36912F8D889C}" srcId="{FCC53E2E-266B-43BB-9203-5D3AB3E9333A}" destId="{116F9AF0-5C48-42B6-BEF2-C9D017AEF24E}" srcOrd="5" destOrd="0" parTransId="{231D4920-B4E9-4347-9040-0E084FC5913C}" sibTransId="{019308CC-E3FF-4BC3-A289-B8DE963ABFC4}"/>
    <dgm:cxn modelId="{20CEA8EA-DD23-4D97-9E5A-7B8F5AA06B63}" type="presOf" srcId="{FAC7A760-C237-47C6-9035-E795C8C07CB2}" destId="{87E85835-25CF-4FDD-8EB1-E38DF7D37D3B}" srcOrd="1" destOrd="0" presId="urn:microsoft.com/office/officeart/2005/8/layout/list1"/>
    <dgm:cxn modelId="{CA38E6F2-F8A0-451E-9EE9-DBD3F645B768}" srcId="{FCC53E2E-266B-43BB-9203-5D3AB3E9333A}" destId="{1C469D0B-398C-4863-AFA7-848B6011EB67}" srcOrd="4" destOrd="0" parTransId="{24EF720F-9786-461B-91BF-2F66DD2FB364}" sibTransId="{3FF47C8D-D758-4CF9-AAD4-87F5A3F1966E}"/>
    <dgm:cxn modelId="{DD0B8830-1C86-409B-8B01-9D48F77EE780}" srcId="{FCC53E2E-266B-43BB-9203-5D3AB3E9333A}" destId="{903E238C-4FDE-481E-BDA2-4A66E128F694}" srcOrd="0" destOrd="0" parTransId="{8DA044D1-4FB7-4242-BA8A-5D0288593249}" sibTransId="{C2F1BBC7-FFEB-4D7D-8A19-06DB15DBF27C}"/>
    <dgm:cxn modelId="{1C34FB53-E100-4F7A-B136-A0EE7C0D995E}" type="presOf" srcId="{C691ABA8-F74D-4FDB-B95B-5D7021FC408D}" destId="{62639C99-0132-4200-8D91-A8AFE5256067}" srcOrd="0" destOrd="0" presId="urn:microsoft.com/office/officeart/2005/8/layout/list1"/>
    <dgm:cxn modelId="{8E9C6179-D087-4A4A-9718-CA6D24E21024}" type="presOf" srcId="{116F9AF0-5C48-42B6-BEF2-C9D017AEF24E}" destId="{96796269-8DC3-47D5-8DB2-FA35B9CE2E7C}" srcOrd="0" destOrd="0" presId="urn:microsoft.com/office/officeart/2005/8/layout/list1"/>
    <dgm:cxn modelId="{CDDE498F-7359-4D20-96E5-B3CF63C50A4A}" type="presOf" srcId="{1C469D0B-398C-4863-AFA7-848B6011EB67}" destId="{3D29C261-7D93-41C8-B919-1AB7C1EBD0F7}" srcOrd="0" destOrd="0" presId="urn:microsoft.com/office/officeart/2005/8/layout/list1"/>
    <dgm:cxn modelId="{16F80B69-68CF-4171-A819-957C6A40B5C9}" type="presOf" srcId="{903E238C-4FDE-481E-BDA2-4A66E128F694}" destId="{7788A1ED-CC9F-4965-83ED-4664DC05C351}" srcOrd="0" destOrd="0" presId="urn:microsoft.com/office/officeart/2005/8/layout/list1"/>
    <dgm:cxn modelId="{73480A47-2D72-40C3-8527-8AF90D71AB39}" type="presOf" srcId="{116F9AF0-5C48-42B6-BEF2-C9D017AEF24E}" destId="{46C0C37F-2308-4E0D-8C5B-8B47FF1B9EDB}" srcOrd="1" destOrd="0" presId="urn:microsoft.com/office/officeart/2005/8/layout/list1"/>
    <dgm:cxn modelId="{E8AC4AF5-61AE-4D39-A051-7BC38E0611FD}" type="presOf" srcId="{C691ABA8-F74D-4FDB-B95B-5D7021FC408D}" destId="{E5B0D614-5A22-4266-ABA3-A32B4BEEEBF0}" srcOrd="1" destOrd="0" presId="urn:microsoft.com/office/officeart/2005/8/layout/list1"/>
    <dgm:cxn modelId="{7D85D68F-D7C3-427A-8331-F3A585DD817B}" type="presParOf" srcId="{E128794C-BC16-47A8-84B0-09FFD7D7DA2D}" destId="{5041799B-B5D0-4D1D-901D-C43B962E5D2D}" srcOrd="0" destOrd="0" presId="urn:microsoft.com/office/officeart/2005/8/layout/list1"/>
    <dgm:cxn modelId="{7DE94C38-19BD-45E4-98ED-D94A52281AA2}" type="presParOf" srcId="{5041799B-B5D0-4D1D-901D-C43B962E5D2D}" destId="{7788A1ED-CC9F-4965-83ED-4664DC05C351}" srcOrd="0" destOrd="0" presId="urn:microsoft.com/office/officeart/2005/8/layout/list1"/>
    <dgm:cxn modelId="{D0EA883F-1A75-489B-842A-EBE19DCC592B}" type="presParOf" srcId="{5041799B-B5D0-4D1D-901D-C43B962E5D2D}" destId="{4E6427BA-FC33-4283-AA89-96ECF671A114}" srcOrd="1" destOrd="0" presId="urn:microsoft.com/office/officeart/2005/8/layout/list1"/>
    <dgm:cxn modelId="{50248F64-4C6A-4447-AC03-1388B97D05FF}" type="presParOf" srcId="{E128794C-BC16-47A8-84B0-09FFD7D7DA2D}" destId="{AF95A545-0570-45C5-B355-656811F7D535}" srcOrd="1" destOrd="0" presId="urn:microsoft.com/office/officeart/2005/8/layout/list1"/>
    <dgm:cxn modelId="{6AFE018F-62ED-4B4C-B35D-F3766F359BB0}" type="presParOf" srcId="{E128794C-BC16-47A8-84B0-09FFD7D7DA2D}" destId="{501F136C-0569-4B50-867F-D0923ABF03D6}" srcOrd="2" destOrd="0" presId="urn:microsoft.com/office/officeart/2005/8/layout/list1"/>
    <dgm:cxn modelId="{33A82072-CA2D-4E6C-95A4-23B9AF050FF4}" type="presParOf" srcId="{E128794C-BC16-47A8-84B0-09FFD7D7DA2D}" destId="{7BFAB028-4662-4B68-9FC7-23184F507DCA}" srcOrd="3" destOrd="0" presId="urn:microsoft.com/office/officeart/2005/8/layout/list1"/>
    <dgm:cxn modelId="{9115AAAE-024C-437D-B9CF-013FFA9B800A}" type="presParOf" srcId="{E128794C-BC16-47A8-84B0-09FFD7D7DA2D}" destId="{CCB8DBC5-6138-4000-A390-014FBA1E47AF}" srcOrd="4" destOrd="0" presId="urn:microsoft.com/office/officeart/2005/8/layout/list1"/>
    <dgm:cxn modelId="{32B0F5B6-470B-44F8-B3BB-B74B8B838BB6}" type="presParOf" srcId="{CCB8DBC5-6138-4000-A390-014FBA1E47AF}" destId="{5DD38841-D250-40CA-8A14-D59B140545B6}" srcOrd="0" destOrd="0" presId="urn:microsoft.com/office/officeart/2005/8/layout/list1"/>
    <dgm:cxn modelId="{7D4F6DAE-0767-4842-BA08-D2100F585362}" type="presParOf" srcId="{CCB8DBC5-6138-4000-A390-014FBA1E47AF}" destId="{0D072BA4-11F8-41A5-B033-0B2B387BEF98}" srcOrd="1" destOrd="0" presId="urn:microsoft.com/office/officeart/2005/8/layout/list1"/>
    <dgm:cxn modelId="{326EF6E2-75D0-4F46-87A5-7DEE4A14E3FB}" type="presParOf" srcId="{E128794C-BC16-47A8-84B0-09FFD7D7DA2D}" destId="{C72D1C24-921B-4CD4-B8B7-336B9E3C3DE9}" srcOrd="5" destOrd="0" presId="urn:microsoft.com/office/officeart/2005/8/layout/list1"/>
    <dgm:cxn modelId="{A47C096C-2037-47F6-BC79-3F4DEF4A0097}" type="presParOf" srcId="{E128794C-BC16-47A8-84B0-09FFD7D7DA2D}" destId="{DCED9027-5D24-49DD-B5FD-CE37D36A98A7}" srcOrd="6" destOrd="0" presId="urn:microsoft.com/office/officeart/2005/8/layout/list1"/>
    <dgm:cxn modelId="{8FFB079A-5EC6-4C21-BF49-E05285CCF19F}" type="presParOf" srcId="{E128794C-BC16-47A8-84B0-09FFD7D7DA2D}" destId="{B8219E21-D16E-49C0-8627-CDDD84686720}" srcOrd="7" destOrd="0" presId="urn:microsoft.com/office/officeart/2005/8/layout/list1"/>
    <dgm:cxn modelId="{5C06F47D-047B-4620-A6C5-D0D3E00FDF80}" type="presParOf" srcId="{E128794C-BC16-47A8-84B0-09FFD7D7DA2D}" destId="{0DB4D0E3-5435-4263-A52B-BF46CED6447D}" srcOrd="8" destOrd="0" presId="urn:microsoft.com/office/officeart/2005/8/layout/list1"/>
    <dgm:cxn modelId="{0B066071-18D9-4469-87BC-39BE821B57BE}" type="presParOf" srcId="{0DB4D0E3-5435-4263-A52B-BF46CED6447D}" destId="{62639C99-0132-4200-8D91-A8AFE5256067}" srcOrd="0" destOrd="0" presId="urn:microsoft.com/office/officeart/2005/8/layout/list1"/>
    <dgm:cxn modelId="{D90C1051-10D3-42F3-88F5-69F8F1477979}" type="presParOf" srcId="{0DB4D0E3-5435-4263-A52B-BF46CED6447D}" destId="{E5B0D614-5A22-4266-ABA3-A32B4BEEEBF0}" srcOrd="1" destOrd="0" presId="urn:microsoft.com/office/officeart/2005/8/layout/list1"/>
    <dgm:cxn modelId="{E5328C42-80C1-4E00-ADFB-9E422CBD8553}" type="presParOf" srcId="{E128794C-BC16-47A8-84B0-09FFD7D7DA2D}" destId="{AD1A4C45-BDE5-4718-94C1-C5BE6222915B}" srcOrd="9" destOrd="0" presId="urn:microsoft.com/office/officeart/2005/8/layout/list1"/>
    <dgm:cxn modelId="{BEE55F72-48F2-48DE-939B-F0816B8066EC}" type="presParOf" srcId="{E128794C-BC16-47A8-84B0-09FFD7D7DA2D}" destId="{D7870BBE-7B17-42FA-A5D4-B839CE5CD506}" srcOrd="10" destOrd="0" presId="urn:microsoft.com/office/officeart/2005/8/layout/list1"/>
    <dgm:cxn modelId="{48B96361-EC71-4D04-A9AB-E2A1EFAA33F2}" type="presParOf" srcId="{E128794C-BC16-47A8-84B0-09FFD7D7DA2D}" destId="{6FD8E059-9B79-4B9F-94B0-9E2747C15F05}" srcOrd="11" destOrd="0" presId="urn:microsoft.com/office/officeart/2005/8/layout/list1"/>
    <dgm:cxn modelId="{8F7E3178-BFBE-4808-84FA-229006ED1AF5}" type="presParOf" srcId="{E128794C-BC16-47A8-84B0-09FFD7D7DA2D}" destId="{5C0C038C-65A2-4B3E-852A-093E5297BA8B}" srcOrd="12" destOrd="0" presId="urn:microsoft.com/office/officeart/2005/8/layout/list1"/>
    <dgm:cxn modelId="{CB4ECD7C-DD3C-4E5B-AF7C-8BE1E56B8B03}" type="presParOf" srcId="{5C0C038C-65A2-4B3E-852A-093E5297BA8B}" destId="{256E99FF-A4E0-49D0-8F2E-AEAF8ABCF2C3}" srcOrd="0" destOrd="0" presId="urn:microsoft.com/office/officeart/2005/8/layout/list1"/>
    <dgm:cxn modelId="{8E8C5F4C-5930-4433-9B32-90663BFE2245}" type="presParOf" srcId="{5C0C038C-65A2-4B3E-852A-093E5297BA8B}" destId="{87E85835-25CF-4FDD-8EB1-E38DF7D37D3B}" srcOrd="1" destOrd="0" presId="urn:microsoft.com/office/officeart/2005/8/layout/list1"/>
    <dgm:cxn modelId="{44B9E207-9030-48CB-8563-E82D7EA39087}" type="presParOf" srcId="{E128794C-BC16-47A8-84B0-09FFD7D7DA2D}" destId="{3CEFA7D0-89C5-4139-86DA-ADD73C250C10}" srcOrd="13" destOrd="0" presId="urn:microsoft.com/office/officeart/2005/8/layout/list1"/>
    <dgm:cxn modelId="{8DC9FA2F-F4FC-41F3-BC80-21FC7A467A78}" type="presParOf" srcId="{E128794C-BC16-47A8-84B0-09FFD7D7DA2D}" destId="{79B5B0A7-6038-4850-8D77-B49E93FE5E6F}" srcOrd="14" destOrd="0" presId="urn:microsoft.com/office/officeart/2005/8/layout/list1"/>
    <dgm:cxn modelId="{3EE53453-4007-4388-ADD2-FCC8FC0EE8BC}" type="presParOf" srcId="{E128794C-BC16-47A8-84B0-09FFD7D7DA2D}" destId="{E306186B-8EE4-48BF-A689-AA3D1C07223B}" srcOrd="15" destOrd="0" presId="urn:microsoft.com/office/officeart/2005/8/layout/list1"/>
    <dgm:cxn modelId="{A9AFACB3-D4AA-4F6B-85D8-3BF356743A83}" type="presParOf" srcId="{E128794C-BC16-47A8-84B0-09FFD7D7DA2D}" destId="{4A74E5BE-B771-43DF-9A2F-0B74E349AB7C}" srcOrd="16" destOrd="0" presId="urn:microsoft.com/office/officeart/2005/8/layout/list1"/>
    <dgm:cxn modelId="{C80E1DDC-5AC3-4CB7-92D2-3EE44B4174D3}" type="presParOf" srcId="{4A74E5BE-B771-43DF-9A2F-0B74E349AB7C}" destId="{3D29C261-7D93-41C8-B919-1AB7C1EBD0F7}" srcOrd="0" destOrd="0" presId="urn:microsoft.com/office/officeart/2005/8/layout/list1"/>
    <dgm:cxn modelId="{0FCF6D1C-2385-4268-B0D0-E2CD1B84E4B3}" type="presParOf" srcId="{4A74E5BE-B771-43DF-9A2F-0B74E349AB7C}" destId="{DDB11A9A-9865-40F7-BE76-71194D1EA64E}" srcOrd="1" destOrd="0" presId="urn:microsoft.com/office/officeart/2005/8/layout/list1"/>
    <dgm:cxn modelId="{DF612948-96AC-440F-AC72-42E0483D8CF7}" type="presParOf" srcId="{E128794C-BC16-47A8-84B0-09FFD7D7DA2D}" destId="{18BE074C-3826-4B95-B3FE-4A1E42CFD5FF}" srcOrd="17" destOrd="0" presId="urn:microsoft.com/office/officeart/2005/8/layout/list1"/>
    <dgm:cxn modelId="{4B32CC3A-74BF-405F-8ABE-DC9051F334A0}" type="presParOf" srcId="{E128794C-BC16-47A8-84B0-09FFD7D7DA2D}" destId="{D4ABCF15-E1C5-4935-9628-DA9FE83086D7}" srcOrd="18" destOrd="0" presId="urn:microsoft.com/office/officeart/2005/8/layout/list1"/>
    <dgm:cxn modelId="{F073C586-29B9-4867-B514-FBF1C198AAC1}" type="presParOf" srcId="{E128794C-BC16-47A8-84B0-09FFD7D7DA2D}" destId="{9A9F14BE-CD88-4A08-AE13-C99EFD60D2E3}" srcOrd="19" destOrd="0" presId="urn:microsoft.com/office/officeart/2005/8/layout/list1"/>
    <dgm:cxn modelId="{A1469C97-7899-4134-AA95-5B815304BD87}" type="presParOf" srcId="{E128794C-BC16-47A8-84B0-09FFD7D7DA2D}" destId="{2FE561F5-2574-4C35-9616-D8B649FEE42D}" srcOrd="20" destOrd="0" presId="urn:microsoft.com/office/officeart/2005/8/layout/list1"/>
    <dgm:cxn modelId="{996532EC-7AE2-46A3-B23E-213E0C51017A}" type="presParOf" srcId="{2FE561F5-2574-4C35-9616-D8B649FEE42D}" destId="{96796269-8DC3-47D5-8DB2-FA35B9CE2E7C}" srcOrd="0" destOrd="0" presId="urn:microsoft.com/office/officeart/2005/8/layout/list1"/>
    <dgm:cxn modelId="{53566670-62DB-4D17-887F-8F733A4435EB}" type="presParOf" srcId="{2FE561F5-2574-4C35-9616-D8B649FEE42D}" destId="{46C0C37F-2308-4E0D-8C5B-8B47FF1B9EDB}" srcOrd="1" destOrd="0" presId="urn:microsoft.com/office/officeart/2005/8/layout/list1"/>
    <dgm:cxn modelId="{0675CD37-F3DA-4371-A64B-C008B027900B}" type="presParOf" srcId="{E128794C-BC16-47A8-84B0-09FFD7D7DA2D}" destId="{8CF390C7-2AF7-4A43-982C-4AB85AB58986}" srcOrd="21" destOrd="0" presId="urn:microsoft.com/office/officeart/2005/8/layout/list1"/>
    <dgm:cxn modelId="{C8A27C3D-76BF-4EB9-95CD-008D0C6774DE}" type="presParOf" srcId="{E128794C-BC16-47A8-84B0-09FFD7D7DA2D}" destId="{C3DE0E65-0479-473A-A14A-C23D6C4BEC82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01F136C-0569-4B50-867F-D0923ABF03D6}">
      <dsp:nvSpPr>
        <dsp:cNvPr id="0" name=""/>
        <dsp:cNvSpPr/>
      </dsp:nvSpPr>
      <dsp:spPr>
        <a:xfrm>
          <a:off x="0" y="284995"/>
          <a:ext cx="427213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6427BA-FC33-4283-AA89-96ECF671A114}">
      <dsp:nvSpPr>
        <dsp:cNvPr id="0" name=""/>
        <dsp:cNvSpPr/>
      </dsp:nvSpPr>
      <dsp:spPr>
        <a:xfrm>
          <a:off x="213606" y="19315"/>
          <a:ext cx="2990495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034" tIns="0" rIns="113034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Детектори</a:t>
          </a:r>
          <a:endParaRPr lang="uk-UA" sz="1800" kern="1200" dirty="0"/>
        </a:p>
      </dsp:txBody>
      <dsp:txXfrm>
        <a:off x="213606" y="19315"/>
        <a:ext cx="2990495" cy="531360"/>
      </dsp:txXfrm>
    </dsp:sp>
    <dsp:sp modelId="{DCED9027-5D24-49DD-B5FD-CE37D36A98A7}">
      <dsp:nvSpPr>
        <dsp:cNvPr id="0" name=""/>
        <dsp:cNvSpPr/>
      </dsp:nvSpPr>
      <dsp:spPr>
        <a:xfrm>
          <a:off x="0" y="1101475"/>
          <a:ext cx="427213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72BA4-11F8-41A5-B033-0B2B387BEF98}">
      <dsp:nvSpPr>
        <dsp:cNvPr id="0" name=""/>
        <dsp:cNvSpPr/>
      </dsp:nvSpPr>
      <dsp:spPr>
        <a:xfrm>
          <a:off x="213606" y="835795"/>
          <a:ext cx="2990495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034" tIns="0" rIns="113034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Ревізори</a:t>
          </a:r>
          <a:endParaRPr lang="uk-UA" sz="1800" kern="1200" dirty="0"/>
        </a:p>
      </dsp:txBody>
      <dsp:txXfrm>
        <a:off x="213606" y="835795"/>
        <a:ext cx="2990495" cy="531360"/>
      </dsp:txXfrm>
    </dsp:sp>
    <dsp:sp modelId="{D7870BBE-7B17-42FA-A5D4-B839CE5CD506}">
      <dsp:nvSpPr>
        <dsp:cNvPr id="0" name=""/>
        <dsp:cNvSpPr/>
      </dsp:nvSpPr>
      <dsp:spPr>
        <a:xfrm>
          <a:off x="0" y="1917955"/>
          <a:ext cx="427213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B0D614-5A22-4266-ABA3-A32B4BEEEBF0}">
      <dsp:nvSpPr>
        <dsp:cNvPr id="0" name=""/>
        <dsp:cNvSpPr/>
      </dsp:nvSpPr>
      <dsp:spPr>
        <a:xfrm>
          <a:off x="213606" y="1652275"/>
          <a:ext cx="2990495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034" tIns="0" rIns="113034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Лікарі</a:t>
          </a:r>
          <a:endParaRPr lang="uk-UA" sz="1800" kern="1200" dirty="0"/>
        </a:p>
      </dsp:txBody>
      <dsp:txXfrm>
        <a:off x="213606" y="1652275"/>
        <a:ext cx="2990495" cy="531360"/>
      </dsp:txXfrm>
    </dsp:sp>
    <dsp:sp modelId="{79B5B0A7-6038-4850-8D77-B49E93FE5E6F}">
      <dsp:nvSpPr>
        <dsp:cNvPr id="0" name=""/>
        <dsp:cNvSpPr/>
      </dsp:nvSpPr>
      <dsp:spPr>
        <a:xfrm>
          <a:off x="0" y="2734436"/>
          <a:ext cx="427213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E85835-25CF-4FDD-8EB1-E38DF7D37D3B}">
      <dsp:nvSpPr>
        <dsp:cNvPr id="0" name=""/>
        <dsp:cNvSpPr/>
      </dsp:nvSpPr>
      <dsp:spPr>
        <a:xfrm>
          <a:off x="213606" y="2468755"/>
          <a:ext cx="2990495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034" tIns="0" rIns="113034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Монітори</a:t>
          </a:r>
          <a:endParaRPr lang="uk-UA" sz="1800" kern="1200" dirty="0"/>
        </a:p>
      </dsp:txBody>
      <dsp:txXfrm>
        <a:off x="213606" y="2468755"/>
        <a:ext cx="2990495" cy="531360"/>
      </dsp:txXfrm>
    </dsp:sp>
    <dsp:sp modelId="{D4ABCF15-E1C5-4935-9628-DA9FE83086D7}">
      <dsp:nvSpPr>
        <dsp:cNvPr id="0" name=""/>
        <dsp:cNvSpPr/>
      </dsp:nvSpPr>
      <dsp:spPr>
        <a:xfrm>
          <a:off x="0" y="3550916"/>
          <a:ext cx="427213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B11A9A-9865-40F7-BE76-71194D1EA64E}">
      <dsp:nvSpPr>
        <dsp:cNvPr id="0" name=""/>
        <dsp:cNvSpPr/>
      </dsp:nvSpPr>
      <dsp:spPr>
        <a:xfrm>
          <a:off x="213606" y="3285236"/>
          <a:ext cx="2990495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034" tIns="0" rIns="113034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Сканери</a:t>
          </a:r>
          <a:endParaRPr lang="uk-UA" sz="1800" kern="1200" dirty="0"/>
        </a:p>
      </dsp:txBody>
      <dsp:txXfrm>
        <a:off x="213606" y="3285236"/>
        <a:ext cx="2990495" cy="531360"/>
      </dsp:txXfrm>
    </dsp:sp>
    <dsp:sp modelId="{C3DE0E65-0479-473A-A14A-C23D6C4BEC82}">
      <dsp:nvSpPr>
        <dsp:cNvPr id="0" name=""/>
        <dsp:cNvSpPr/>
      </dsp:nvSpPr>
      <dsp:spPr>
        <a:xfrm>
          <a:off x="0" y="4367396"/>
          <a:ext cx="4272136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C0C37F-2308-4E0D-8C5B-8B47FF1B9EDB}">
      <dsp:nvSpPr>
        <dsp:cNvPr id="0" name=""/>
        <dsp:cNvSpPr/>
      </dsp:nvSpPr>
      <dsp:spPr>
        <a:xfrm>
          <a:off x="213606" y="4101716"/>
          <a:ext cx="2990495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034" tIns="0" rIns="113034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err="1" smtClean="0"/>
            <a:t>Блокувальники</a:t>
          </a:r>
          <a:endParaRPr lang="uk-UA" sz="1800" kern="1200" dirty="0"/>
        </a:p>
      </dsp:txBody>
      <dsp:txXfrm>
        <a:off x="213606" y="4101716"/>
        <a:ext cx="2990495" cy="5313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1D30E6B-FAA1-47AC-BA4C-C3141C0F62C0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0DAA644-E8C4-4941-92B2-49847B4728E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6000"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0E6B-FAA1-47AC-BA4C-C3141C0F62C0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AA644-E8C4-4941-92B2-49847B4728E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advTm="6000"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0E6B-FAA1-47AC-BA4C-C3141C0F62C0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AA644-E8C4-4941-92B2-49847B4728E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advTm="6000"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1D30E6B-FAA1-47AC-BA4C-C3141C0F62C0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0DAA644-E8C4-4941-92B2-49847B4728E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  <p:transition advTm="6000"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1D30E6B-FAA1-47AC-BA4C-C3141C0F62C0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0DAA644-E8C4-4941-92B2-49847B4728E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6000"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0E6B-FAA1-47AC-BA4C-C3141C0F62C0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AA644-E8C4-4941-92B2-49847B4728E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advTm="6000"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0E6B-FAA1-47AC-BA4C-C3141C0F62C0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AA644-E8C4-4941-92B2-49847B4728E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advTm="6000"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D30E6B-FAA1-47AC-BA4C-C3141C0F62C0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0DAA644-E8C4-4941-92B2-49847B4728E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  <p:transition advTm="6000"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0E6B-FAA1-47AC-BA4C-C3141C0F62C0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AA644-E8C4-4941-92B2-49847B4728E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advTm="6000"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1D30E6B-FAA1-47AC-BA4C-C3141C0F62C0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0DAA644-E8C4-4941-92B2-49847B4728E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6000"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D30E6B-FAA1-47AC-BA4C-C3141C0F62C0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0DAA644-E8C4-4941-92B2-49847B4728E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  <p:transition advTm="6000"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1D30E6B-FAA1-47AC-BA4C-C3141C0F62C0}" type="datetimeFigureOut">
              <a:rPr lang="uk-UA" smtClean="0"/>
              <a:pPr/>
              <a:t>08.10.2013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0DAA644-E8C4-4941-92B2-49847B4728EB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Tm="6000">
    <p:sndAc>
      <p:stSnd>
        <p:snd r:embed="rId13" name="chimes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7664" y="2276872"/>
            <a:ext cx="781236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Антивірусні програми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Улыбающееся лицо 4">
            <a:hlinkClick r:id="rId3" action="ppaction://hlinksldjump"/>
          </p:cNvPr>
          <p:cNvSpPr/>
          <p:nvPr/>
        </p:nvSpPr>
        <p:spPr>
          <a:xfrm>
            <a:off x="539552" y="3429000"/>
            <a:ext cx="1368152" cy="129614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advTm="6000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3106688" cy="5877272"/>
          </a:xfrm>
        </p:spPr>
        <p:txBody>
          <a:bodyPr>
            <a:normAutofit/>
          </a:bodyPr>
          <a:lstStyle/>
          <a:p>
            <a:r>
              <a:rPr lang="uk-UA" dirty="0" smtClean="0"/>
              <a:t>Антивірусні програми-це програми призначені для захисту даних і пристроїв </a:t>
            </a:r>
            <a:r>
              <a:rPr lang="uk-UA" dirty="0" err="1" smtClean="0"/>
              <a:t>комп</a:t>
            </a:r>
            <a:r>
              <a:rPr lang="en-US" dirty="0" smtClean="0"/>
              <a:t>’</a:t>
            </a:r>
            <a:r>
              <a:rPr lang="uk-UA" dirty="0" err="1" smtClean="0"/>
              <a:t>ютера</a:t>
            </a:r>
            <a:r>
              <a:rPr lang="uk-UA" dirty="0" smtClean="0"/>
              <a:t> від шкідливих програм (вірусів)   </a:t>
            </a:r>
            <a:endParaRPr lang="uk-UA" dirty="0"/>
          </a:p>
        </p:txBody>
      </p:sp>
      <p:pic>
        <p:nvPicPr>
          <p:cNvPr id="3" name="Рисунок 2" descr="Антивірусні програми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1052736"/>
            <a:ext cx="4141731" cy="4896544"/>
          </a:xfrm>
          <a:prstGeom prst="rect">
            <a:avLst/>
          </a:prstGeom>
        </p:spPr>
      </p:pic>
    </p:spTree>
  </p:cSld>
  <p:clrMapOvr>
    <a:masterClrMapping/>
  </p:clrMapOvr>
  <p:transition advTm="6000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Класифікація антивірусних програм</a:t>
            </a:r>
            <a:endParaRPr lang="uk-UA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1524000" y="1397000"/>
          <a:ext cx="4272136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advTm="6000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E6427BA-FC33-4283-AA89-96ECF671A1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graphicEl>
                                              <a:dgm id="{4E6427BA-FC33-4283-AA89-96ECF671A1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graphicEl>
                                              <a:dgm id="{4E6427BA-FC33-4283-AA89-96ECF671A1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D072BA4-11F8-41A5-B033-0B2B387BEF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graphicEl>
                                              <a:dgm id="{0D072BA4-11F8-41A5-B033-0B2B387BEF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graphicEl>
                                              <a:dgm id="{0D072BA4-11F8-41A5-B033-0B2B387BEF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5B0D614-5A22-4266-ABA3-A32B4BEEEB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graphicEl>
                                              <a:dgm id="{E5B0D614-5A22-4266-ABA3-A32B4BEEEB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graphicEl>
                                              <a:dgm id="{E5B0D614-5A22-4266-ABA3-A32B4BEEEB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7E85835-25CF-4FDD-8EB1-E38DF7D37D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graphicEl>
                                              <a:dgm id="{87E85835-25CF-4FDD-8EB1-E38DF7D37D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graphicEl>
                                              <a:dgm id="{87E85835-25CF-4FDD-8EB1-E38DF7D37D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DB11A9A-9865-40F7-BE76-71194D1EA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graphicEl>
                                              <a:dgm id="{DDB11A9A-9865-40F7-BE76-71194D1EA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graphicEl>
                                              <a:dgm id="{DDB11A9A-9865-40F7-BE76-71194D1EA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6C0C37F-2308-4E0D-8C5B-8B47FF1B9E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graphicEl>
                                              <a:dgm id="{46C0C37F-2308-4E0D-8C5B-8B47FF1B9E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graphicEl>
                                              <a:dgm id="{46C0C37F-2308-4E0D-8C5B-8B47FF1B9E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01F136C-0569-4B50-867F-D0923ABF03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graphicEl>
                                              <a:dgm id="{501F136C-0569-4B50-867F-D0923ABF03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graphicEl>
                                              <a:dgm id="{501F136C-0569-4B50-867F-D0923ABF03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CED9027-5D24-49DD-B5FD-CE37D36A98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graphicEl>
                                              <a:dgm id="{DCED9027-5D24-49DD-B5FD-CE37D36A98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graphicEl>
                                              <a:dgm id="{DCED9027-5D24-49DD-B5FD-CE37D36A98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7870BBE-7B17-42FA-A5D4-B839CE5CD5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graphicEl>
                                              <a:dgm id="{D7870BBE-7B17-42FA-A5D4-B839CE5CD5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graphicEl>
                                              <a:dgm id="{D7870BBE-7B17-42FA-A5D4-B839CE5CD5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9B5B0A7-6038-4850-8D77-B49E93FE5E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graphicEl>
                                              <a:dgm id="{79B5B0A7-6038-4850-8D77-B49E93FE5E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graphicEl>
                                              <a:dgm id="{79B5B0A7-6038-4850-8D77-B49E93FE5E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4ABCF15-E1C5-4935-9628-DA9FE83086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graphicEl>
                                              <a:dgm id="{D4ABCF15-E1C5-4935-9628-DA9FE83086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graphicEl>
                                              <a:dgm id="{D4ABCF15-E1C5-4935-9628-DA9FE83086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3DE0E65-0479-473A-A14A-C23D6C4BEC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graphicEl>
                                              <a:dgm id="{C3DE0E65-0479-473A-A14A-C23D6C4BEC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graphicEl>
                                              <a:dgm id="{C3DE0E65-0479-473A-A14A-C23D6C4BEC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		Функції комплексних</a:t>
            </a:r>
            <a:br>
              <a:rPr lang="uk-UA" dirty="0" smtClean="0"/>
            </a:br>
            <a:r>
              <a:rPr lang="uk-UA" dirty="0" smtClean="0"/>
              <a:t>		антивірусних програм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715200" cy="5184576"/>
          </a:xfrm>
        </p:spPr>
        <p:txBody>
          <a:bodyPr/>
          <a:lstStyle/>
          <a:p>
            <a:r>
              <a:rPr lang="uk-UA" dirty="0" smtClean="0"/>
              <a:t>Знаходячись  </a:t>
            </a:r>
            <a:r>
              <a:rPr lang="uk-UA" dirty="0" err="1" smtClean="0"/>
              <a:t>резидентно</a:t>
            </a:r>
            <a:r>
              <a:rPr lang="uk-UA" dirty="0" smtClean="0"/>
              <a:t> в ОП </a:t>
            </a:r>
            <a:r>
              <a:rPr lang="uk-UA" dirty="0" smtClean="0"/>
              <a:t>перевіряють усі об</a:t>
            </a:r>
            <a:r>
              <a:rPr lang="en-US" dirty="0" smtClean="0"/>
              <a:t>’</a:t>
            </a:r>
            <a:r>
              <a:rPr lang="uk-UA" dirty="0" err="1" smtClean="0"/>
              <a:t>є</a:t>
            </a:r>
            <a:r>
              <a:rPr lang="ru-RU" dirty="0" err="1" smtClean="0"/>
              <a:t>кти</a:t>
            </a:r>
            <a:r>
              <a:rPr lang="ru-RU" dirty="0" smtClean="0"/>
              <a:t> до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звертається</a:t>
            </a:r>
            <a:r>
              <a:rPr lang="ru-RU" dirty="0" smtClean="0"/>
              <a:t> </a:t>
            </a:r>
            <a:r>
              <a:rPr lang="ru-RU" dirty="0" err="1" smtClean="0"/>
              <a:t>користувач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Проводять</a:t>
            </a:r>
            <a:r>
              <a:rPr lang="ru-RU" dirty="0" smtClean="0"/>
              <a:t> </a:t>
            </a:r>
            <a:r>
              <a:rPr lang="ru-RU" dirty="0" err="1" smtClean="0"/>
              <a:t>еврістичний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Перевіряють</a:t>
            </a:r>
            <a:r>
              <a:rPr lang="ru-RU" dirty="0" smtClean="0"/>
              <a:t> </a:t>
            </a:r>
            <a:r>
              <a:rPr lang="ru-RU" dirty="0" err="1" smtClean="0"/>
              <a:t>електронну</a:t>
            </a:r>
            <a:r>
              <a:rPr lang="ru-RU" dirty="0" smtClean="0"/>
              <a:t> </a:t>
            </a:r>
            <a:r>
              <a:rPr lang="ru-RU" dirty="0" err="1" smtClean="0"/>
              <a:t>пошту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Шукають</a:t>
            </a:r>
            <a:r>
              <a:rPr lang="ru-RU" dirty="0" smtClean="0"/>
              <a:t> </a:t>
            </a:r>
            <a:r>
              <a:rPr lang="ru-RU" dirty="0" err="1" smtClean="0"/>
              <a:t>віруси</a:t>
            </a:r>
            <a:r>
              <a:rPr lang="ru-RU" dirty="0" smtClean="0"/>
              <a:t> в </a:t>
            </a:r>
            <a:r>
              <a:rPr lang="ru-RU" dirty="0" err="1" smtClean="0"/>
              <a:t>архівах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Лікують</a:t>
            </a:r>
            <a:r>
              <a:rPr lang="ru-RU" dirty="0" smtClean="0"/>
              <a:t> </a:t>
            </a:r>
            <a:r>
              <a:rPr lang="ru-RU" dirty="0" err="1" smtClean="0"/>
              <a:t>заражені</a:t>
            </a:r>
            <a:r>
              <a:rPr lang="ru-RU" dirty="0" smtClean="0"/>
              <a:t> </a:t>
            </a:r>
            <a:r>
              <a:rPr lang="ru-RU" dirty="0" err="1" smtClean="0"/>
              <a:t>файли,системні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Створюють</a:t>
            </a:r>
            <a:r>
              <a:rPr lang="ru-RU" dirty="0" smtClean="0"/>
              <a:t> </a:t>
            </a:r>
            <a:r>
              <a:rPr lang="ru-RU" dirty="0" err="1" smtClean="0"/>
              <a:t>карантинну</a:t>
            </a:r>
            <a:r>
              <a:rPr lang="ru-RU" dirty="0" smtClean="0"/>
              <a:t> зону для </a:t>
            </a:r>
            <a:r>
              <a:rPr lang="ru-RU" dirty="0" err="1" smtClean="0"/>
              <a:t>підозрілих</a:t>
            </a:r>
            <a:r>
              <a:rPr lang="ru-RU" dirty="0" smtClean="0"/>
              <a:t> об</a:t>
            </a:r>
            <a:r>
              <a:rPr lang="en-US" dirty="0" smtClean="0"/>
              <a:t>’</a:t>
            </a:r>
            <a:r>
              <a:rPr lang="uk-UA" dirty="0" err="1" smtClean="0"/>
              <a:t>єктів</a:t>
            </a:r>
            <a:r>
              <a:rPr lang="uk-UA" dirty="0" smtClean="0"/>
              <a:t>.</a:t>
            </a:r>
          </a:p>
          <a:p>
            <a:r>
              <a:rPr lang="uk-UA" dirty="0" smtClean="0"/>
              <a:t>Блокують несанкціоновані  користувачем дії.</a:t>
            </a:r>
            <a:endParaRPr lang="uk-UA" dirty="0"/>
          </a:p>
        </p:txBody>
      </p:sp>
      <p:sp>
        <p:nvSpPr>
          <p:cNvPr id="4" name="Управляющая кнопка: домой 3">
            <a:hlinkClick r:id="" action="ppaction://hlinkshowjump?jump=firstslide" highlightClick="1"/>
          </p:cNvPr>
          <p:cNvSpPr/>
          <p:nvPr/>
        </p:nvSpPr>
        <p:spPr>
          <a:xfrm>
            <a:off x="7164288" y="5517232"/>
            <a:ext cx="1368152" cy="134076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advTm="6000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45</TotalTime>
  <Words>76</Words>
  <Application>Microsoft Office PowerPoint</Application>
  <PresentationFormat>Экран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Слайд 1</vt:lpstr>
      <vt:lpstr>Антивірусні програми-це програми призначені для захисту даних і пристроїв комп’ютера від шкідливих програм (вірусів)   </vt:lpstr>
      <vt:lpstr>Класифікація антивірусних програм</vt:lpstr>
      <vt:lpstr>  Функції комплексних   антивірусних програм </vt:lpstr>
    </vt:vector>
  </TitlesOfParts>
  <Company>DreamLair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Teacher</dc:creator>
  <cp:lastModifiedBy>Teacher</cp:lastModifiedBy>
  <cp:revision>5</cp:revision>
  <dcterms:created xsi:type="dcterms:W3CDTF">2013-10-08T11:20:33Z</dcterms:created>
  <dcterms:modified xsi:type="dcterms:W3CDTF">2013-10-08T11:58:55Z</dcterms:modified>
</cp:coreProperties>
</file>