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89F76-7D4C-4639-97E6-72BACC1B905F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CDC57F6-7D59-4E6B-B346-57CBC0453D63}">
      <dgm:prSet phldrT="[Текст]"/>
      <dgm:spPr/>
      <dgm:t>
        <a:bodyPr/>
        <a:lstStyle/>
        <a:p>
          <a:pPr algn="ctr"/>
          <a:r>
            <a:rPr lang="uk-UA" dirty="0" smtClean="0">
              <a:solidFill>
                <a:schemeClr val="bg2">
                  <a:lumMod val="25000"/>
                </a:schemeClr>
              </a:solidFill>
            </a:rPr>
            <a:t>Детектори</a:t>
          </a:r>
          <a:endParaRPr lang="ru-RU" dirty="0">
            <a:solidFill>
              <a:schemeClr val="bg2">
                <a:lumMod val="25000"/>
              </a:schemeClr>
            </a:solidFill>
          </a:endParaRPr>
        </a:p>
      </dgm:t>
    </dgm:pt>
    <dgm:pt modelId="{89278BCE-67FD-4DD9-B33A-4A27CD7BD87A}" type="parTrans" cxnId="{CECF27AB-0909-4857-9447-6CD564F63A57}">
      <dgm:prSet/>
      <dgm:spPr/>
      <dgm:t>
        <a:bodyPr/>
        <a:lstStyle/>
        <a:p>
          <a:endParaRPr lang="ru-RU"/>
        </a:p>
      </dgm:t>
    </dgm:pt>
    <dgm:pt modelId="{3E556180-B47F-44DF-A3D4-E18263216C80}" type="sibTrans" cxnId="{CECF27AB-0909-4857-9447-6CD564F63A57}">
      <dgm:prSet/>
      <dgm:spPr/>
      <dgm:t>
        <a:bodyPr/>
        <a:lstStyle/>
        <a:p>
          <a:endParaRPr lang="ru-RU"/>
        </a:p>
      </dgm:t>
    </dgm:pt>
    <dgm:pt modelId="{67C9D90F-4C51-4FC7-AE8A-DBC7445A2EB8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chemeClr val="bg2">
                  <a:lumMod val="25000"/>
                </a:schemeClr>
              </a:solidFill>
            </a:rPr>
            <a:t>Ревізори</a:t>
          </a:r>
          <a:endParaRPr lang="ru-RU" b="1" dirty="0">
            <a:solidFill>
              <a:schemeClr val="bg2">
                <a:lumMod val="25000"/>
              </a:schemeClr>
            </a:solidFill>
          </a:endParaRPr>
        </a:p>
      </dgm:t>
    </dgm:pt>
    <dgm:pt modelId="{0CF7E1DD-F9EF-43DE-A435-D7481201F086}" type="parTrans" cxnId="{C29BD739-3956-4812-A310-8AB08354A23E}">
      <dgm:prSet/>
      <dgm:spPr/>
      <dgm:t>
        <a:bodyPr/>
        <a:lstStyle/>
        <a:p>
          <a:endParaRPr lang="ru-RU"/>
        </a:p>
      </dgm:t>
    </dgm:pt>
    <dgm:pt modelId="{E8DC0F77-CF3F-4937-ABD1-8E22111B0D99}" type="sibTrans" cxnId="{C29BD739-3956-4812-A310-8AB08354A23E}">
      <dgm:prSet/>
      <dgm:spPr/>
      <dgm:t>
        <a:bodyPr/>
        <a:lstStyle/>
        <a:p>
          <a:endParaRPr lang="ru-RU"/>
        </a:p>
      </dgm:t>
    </dgm:pt>
    <dgm:pt modelId="{A2AE9BB1-3D87-4E3F-A4D3-997F729F8D3B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chemeClr val="bg2">
                  <a:lumMod val="25000"/>
                </a:schemeClr>
              </a:solidFill>
            </a:rPr>
            <a:t>Монітори</a:t>
          </a:r>
          <a:endParaRPr lang="ru-RU" b="1" dirty="0">
            <a:solidFill>
              <a:schemeClr val="bg2">
                <a:lumMod val="25000"/>
              </a:schemeClr>
            </a:solidFill>
          </a:endParaRPr>
        </a:p>
      </dgm:t>
    </dgm:pt>
    <dgm:pt modelId="{15503C37-A494-411F-8C95-F73F86FAC334}" type="sibTrans" cxnId="{E8EC771F-BDE7-4324-8EAA-5D1900B3C7DC}">
      <dgm:prSet/>
      <dgm:spPr/>
      <dgm:t>
        <a:bodyPr/>
        <a:lstStyle/>
        <a:p>
          <a:endParaRPr lang="ru-RU"/>
        </a:p>
      </dgm:t>
    </dgm:pt>
    <dgm:pt modelId="{5596B8C4-81DE-4027-939E-37BFC38C2096}" type="parTrans" cxnId="{E8EC771F-BDE7-4324-8EAA-5D1900B3C7DC}">
      <dgm:prSet/>
      <dgm:spPr/>
      <dgm:t>
        <a:bodyPr/>
        <a:lstStyle/>
        <a:p>
          <a:endParaRPr lang="ru-RU"/>
        </a:p>
      </dgm:t>
    </dgm:pt>
    <dgm:pt modelId="{4DB0C266-9FD6-4DAA-9B18-2E79BEE673FE}">
      <dgm:prSet phldrT="[Текст]"/>
      <dgm:spPr/>
      <dgm:t>
        <a:bodyPr/>
        <a:lstStyle/>
        <a:p>
          <a:pPr algn="ctr"/>
          <a:r>
            <a:rPr lang="uk-UA" b="1" dirty="0" err="1" smtClean="0">
              <a:solidFill>
                <a:schemeClr val="bg2">
                  <a:lumMod val="25000"/>
                </a:schemeClr>
              </a:solidFill>
            </a:rPr>
            <a:t>Блокувальники</a:t>
          </a:r>
          <a:endParaRPr lang="ru-RU" b="1" dirty="0">
            <a:solidFill>
              <a:schemeClr val="bg2">
                <a:lumMod val="25000"/>
              </a:schemeClr>
            </a:solidFill>
          </a:endParaRPr>
        </a:p>
      </dgm:t>
    </dgm:pt>
    <dgm:pt modelId="{892B906B-22FC-4E9F-B2DB-D54F4021E9A9}" type="parTrans" cxnId="{F2C1CB0F-1CD4-466F-A320-4A380BB444BC}">
      <dgm:prSet/>
      <dgm:spPr/>
      <dgm:t>
        <a:bodyPr/>
        <a:lstStyle/>
        <a:p>
          <a:endParaRPr lang="ru-RU"/>
        </a:p>
      </dgm:t>
    </dgm:pt>
    <dgm:pt modelId="{84517CEA-C770-48BE-AFC4-63BB48277865}" type="sibTrans" cxnId="{F2C1CB0F-1CD4-466F-A320-4A380BB444BC}">
      <dgm:prSet/>
      <dgm:spPr/>
      <dgm:t>
        <a:bodyPr/>
        <a:lstStyle/>
        <a:p>
          <a:endParaRPr lang="ru-RU"/>
        </a:p>
      </dgm:t>
    </dgm:pt>
    <dgm:pt modelId="{B8AA0C4C-7349-42DB-8EDF-CECFF66750E8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chemeClr val="bg2">
                  <a:lumMod val="25000"/>
                </a:schemeClr>
              </a:solidFill>
            </a:rPr>
            <a:t>Сканери</a:t>
          </a:r>
          <a:endParaRPr lang="ru-RU" b="1" dirty="0">
            <a:solidFill>
              <a:schemeClr val="bg2">
                <a:lumMod val="25000"/>
              </a:schemeClr>
            </a:solidFill>
          </a:endParaRPr>
        </a:p>
      </dgm:t>
    </dgm:pt>
    <dgm:pt modelId="{76D82095-C356-4C82-846E-BC0BFCB1B28A}" type="parTrans" cxnId="{23A7736E-4768-45D2-9F08-28C46FFBB787}">
      <dgm:prSet/>
      <dgm:spPr/>
      <dgm:t>
        <a:bodyPr/>
        <a:lstStyle/>
        <a:p>
          <a:endParaRPr lang="ru-RU"/>
        </a:p>
      </dgm:t>
    </dgm:pt>
    <dgm:pt modelId="{6F104C8E-1AF1-496C-9C2A-081CFB276FE5}" type="sibTrans" cxnId="{23A7736E-4768-45D2-9F08-28C46FFBB787}">
      <dgm:prSet/>
      <dgm:spPr/>
      <dgm:t>
        <a:bodyPr/>
        <a:lstStyle/>
        <a:p>
          <a:endParaRPr lang="ru-RU"/>
        </a:p>
      </dgm:t>
    </dgm:pt>
    <dgm:pt modelId="{83D02C80-2036-4BCF-B1AC-C8880B3EDAA7}" type="pres">
      <dgm:prSet presAssocID="{73089F76-7D4C-4639-97E6-72BACC1B905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0A0797-34D9-44DC-8619-D00564532473}" type="pres">
      <dgm:prSet presAssocID="{5CDC57F6-7D59-4E6B-B346-57CBC0453D63}" presName="parentLin" presStyleCnt="0"/>
      <dgm:spPr/>
    </dgm:pt>
    <dgm:pt modelId="{066FD186-472B-4950-99AC-10D0736EC4DE}" type="pres">
      <dgm:prSet presAssocID="{5CDC57F6-7D59-4E6B-B346-57CBC0453D6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24DECB7-81B7-44BF-92C7-6F67AB9DCBFD}" type="pres">
      <dgm:prSet presAssocID="{5CDC57F6-7D59-4E6B-B346-57CBC0453D6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B9D3C-4C36-4CD7-A0B5-419647202D12}" type="pres">
      <dgm:prSet presAssocID="{5CDC57F6-7D59-4E6B-B346-57CBC0453D63}" presName="negativeSpace" presStyleCnt="0"/>
      <dgm:spPr/>
    </dgm:pt>
    <dgm:pt modelId="{8BFA1319-FC54-44F0-8196-BD76F7718A6A}" type="pres">
      <dgm:prSet presAssocID="{5CDC57F6-7D59-4E6B-B346-57CBC0453D63}" presName="childText" presStyleLbl="conFgAcc1" presStyleIdx="0" presStyleCnt="5">
        <dgm:presLayoutVars>
          <dgm:bulletEnabled val="1"/>
        </dgm:presLayoutVars>
      </dgm:prSet>
      <dgm:spPr/>
    </dgm:pt>
    <dgm:pt modelId="{F68DB0C9-FED9-42F9-A403-8DD2F8FA58A7}" type="pres">
      <dgm:prSet presAssocID="{3E556180-B47F-44DF-A3D4-E18263216C80}" presName="spaceBetweenRectangles" presStyleCnt="0"/>
      <dgm:spPr/>
    </dgm:pt>
    <dgm:pt modelId="{7E55454E-593D-41CB-A754-667A9CE4E0EE}" type="pres">
      <dgm:prSet presAssocID="{67C9D90F-4C51-4FC7-AE8A-DBC7445A2EB8}" presName="parentLin" presStyleCnt="0"/>
      <dgm:spPr/>
    </dgm:pt>
    <dgm:pt modelId="{E7B2AD1B-4A55-4EBF-867C-F10F54DCEB5E}" type="pres">
      <dgm:prSet presAssocID="{67C9D90F-4C51-4FC7-AE8A-DBC7445A2EB8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12D854A-8194-4DDC-8542-F2A095021718}" type="pres">
      <dgm:prSet presAssocID="{67C9D90F-4C51-4FC7-AE8A-DBC7445A2EB8}" presName="parentText" presStyleLbl="node1" presStyleIdx="1" presStyleCnt="5" custLinFactNeighborX="9369" custLinFactNeighborY="-1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785FE-3306-4322-8CDE-3E3C25F59CC7}" type="pres">
      <dgm:prSet presAssocID="{67C9D90F-4C51-4FC7-AE8A-DBC7445A2EB8}" presName="negativeSpace" presStyleCnt="0"/>
      <dgm:spPr/>
    </dgm:pt>
    <dgm:pt modelId="{DC9A55CE-16B0-4C1C-BD81-EABE80A49D95}" type="pres">
      <dgm:prSet presAssocID="{67C9D90F-4C51-4FC7-AE8A-DBC7445A2EB8}" presName="childText" presStyleLbl="conFgAcc1" presStyleIdx="1" presStyleCnt="5">
        <dgm:presLayoutVars>
          <dgm:bulletEnabled val="1"/>
        </dgm:presLayoutVars>
      </dgm:prSet>
      <dgm:spPr/>
    </dgm:pt>
    <dgm:pt modelId="{A2784551-4FAE-4FB0-9DB3-222E065A7184}" type="pres">
      <dgm:prSet presAssocID="{E8DC0F77-CF3F-4937-ABD1-8E22111B0D99}" presName="spaceBetweenRectangles" presStyleCnt="0"/>
      <dgm:spPr/>
    </dgm:pt>
    <dgm:pt modelId="{D63A6041-0EE3-47A3-9A20-CBBA33FAF3C5}" type="pres">
      <dgm:prSet presAssocID="{A2AE9BB1-3D87-4E3F-A4D3-997F729F8D3B}" presName="parentLin" presStyleCnt="0"/>
      <dgm:spPr/>
    </dgm:pt>
    <dgm:pt modelId="{5E8B802F-251E-46D0-AFA7-AB38DC6855A9}" type="pres">
      <dgm:prSet presAssocID="{A2AE9BB1-3D87-4E3F-A4D3-997F729F8D3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BA68F40-57FD-4D67-9F93-F05CAD68D2CB}" type="pres">
      <dgm:prSet presAssocID="{A2AE9BB1-3D87-4E3F-A4D3-997F729F8D3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EFE82-F213-4073-97CA-53D183BBD611}" type="pres">
      <dgm:prSet presAssocID="{A2AE9BB1-3D87-4E3F-A4D3-997F729F8D3B}" presName="negativeSpace" presStyleCnt="0"/>
      <dgm:spPr/>
    </dgm:pt>
    <dgm:pt modelId="{4C0BFFBB-EF28-4776-8409-A478015EC391}" type="pres">
      <dgm:prSet presAssocID="{A2AE9BB1-3D87-4E3F-A4D3-997F729F8D3B}" presName="childText" presStyleLbl="conFgAcc1" presStyleIdx="2" presStyleCnt="5">
        <dgm:presLayoutVars>
          <dgm:bulletEnabled val="1"/>
        </dgm:presLayoutVars>
      </dgm:prSet>
      <dgm:spPr/>
    </dgm:pt>
    <dgm:pt modelId="{B6315C21-C5D6-49FE-97E0-DC083B6291FE}" type="pres">
      <dgm:prSet presAssocID="{15503C37-A494-411F-8C95-F73F86FAC334}" presName="spaceBetweenRectangles" presStyleCnt="0"/>
      <dgm:spPr/>
    </dgm:pt>
    <dgm:pt modelId="{5DA2A668-AA46-4772-81C4-C7F49CBD9FA3}" type="pres">
      <dgm:prSet presAssocID="{B8AA0C4C-7349-42DB-8EDF-CECFF66750E8}" presName="parentLin" presStyleCnt="0"/>
      <dgm:spPr/>
    </dgm:pt>
    <dgm:pt modelId="{AFF580CB-51BD-489A-B9ED-101446DA1C62}" type="pres">
      <dgm:prSet presAssocID="{B8AA0C4C-7349-42DB-8EDF-CECFF66750E8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82ED65C-6B07-4BFD-BAF1-705E0A99455D}" type="pres">
      <dgm:prSet presAssocID="{B8AA0C4C-7349-42DB-8EDF-CECFF66750E8}" presName="parentText" presStyleLbl="node1" presStyleIdx="3" presStyleCnt="5" custLinFactNeighborX="9369" custLinFactNeighborY="-120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22862-67D8-49E8-B20D-AEC99941C06A}" type="pres">
      <dgm:prSet presAssocID="{B8AA0C4C-7349-42DB-8EDF-CECFF66750E8}" presName="negativeSpace" presStyleCnt="0"/>
      <dgm:spPr/>
    </dgm:pt>
    <dgm:pt modelId="{01ABF23B-823B-47F5-AF6B-6004D61321C9}" type="pres">
      <dgm:prSet presAssocID="{B8AA0C4C-7349-42DB-8EDF-CECFF66750E8}" presName="childText" presStyleLbl="conFgAcc1" presStyleIdx="3" presStyleCnt="5">
        <dgm:presLayoutVars>
          <dgm:bulletEnabled val="1"/>
        </dgm:presLayoutVars>
      </dgm:prSet>
      <dgm:spPr/>
    </dgm:pt>
    <dgm:pt modelId="{422BCAF3-9612-470E-A437-59A9C7A6B43A}" type="pres">
      <dgm:prSet presAssocID="{6F104C8E-1AF1-496C-9C2A-081CFB276FE5}" presName="spaceBetweenRectangles" presStyleCnt="0"/>
      <dgm:spPr/>
    </dgm:pt>
    <dgm:pt modelId="{76C9736E-1D03-45A1-8195-940B95D32F72}" type="pres">
      <dgm:prSet presAssocID="{4DB0C266-9FD6-4DAA-9B18-2E79BEE673FE}" presName="parentLin" presStyleCnt="0"/>
      <dgm:spPr/>
    </dgm:pt>
    <dgm:pt modelId="{B25459E9-B661-444B-B4C1-C5606EC96D86}" type="pres">
      <dgm:prSet presAssocID="{4DB0C266-9FD6-4DAA-9B18-2E79BEE673F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1940C30-B519-4D53-BD7B-686CFB8EC184}" type="pres">
      <dgm:prSet presAssocID="{4DB0C266-9FD6-4DAA-9B18-2E79BEE673F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430DC-70AA-4378-88CE-300E824ED99B}" type="pres">
      <dgm:prSet presAssocID="{4DB0C266-9FD6-4DAA-9B18-2E79BEE673FE}" presName="negativeSpace" presStyleCnt="0"/>
      <dgm:spPr/>
    </dgm:pt>
    <dgm:pt modelId="{3D2F1688-9DE8-4613-AF19-78BDA6D2B660}" type="pres">
      <dgm:prSet presAssocID="{4DB0C266-9FD6-4DAA-9B18-2E79BEE673F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2C1CB0F-1CD4-466F-A320-4A380BB444BC}" srcId="{73089F76-7D4C-4639-97E6-72BACC1B905F}" destId="{4DB0C266-9FD6-4DAA-9B18-2E79BEE673FE}" srcOrd="4" destOrd="0" parTransId="{892B906B-22FC-4E9F-B2DB-D54F4021E9A9}" sibTransId="{84517CEA-C770-48BE-AFC4-63BB48277865}"/>
    <dgm:cxn modelId="{77CCE665-97A7-49EF-8318-A2B4CA8AFBD4}" type="presOf" srcId="{4DB0C266-9FD6-4DAA-9B18-2E79BEE673FE}" destId="{91940C30-B519-4D53-BD7B-686CFB8EC184}" srcOrd="1" destOrd="0" presId="urn:microsoft.com/office/officeart/2005/8/layout/list1"/>
    <dgm:cxn modelId="{F42C5D34-382D-46C8-8BCA-7F3A202B298F}" type="presOf" srcId="{B8AA0C4C-7349-42DB-8EDF-CECFF66750E8}" destId="{282ED65C-6B07-4BFD-BAF1-705E0A99455D}" srcOrd="1" destOrd="0" presId="urn:microsoft.com/office/officeart/2005/8/layout/list1"/>
    <dgm:cxn modelId="{BB0DA6B9-564F-49EA-A040-5107A1647DE6}" type="presOf" srcId="{B8AA0C4C-7349-42DB-8EDF-CECFF66750E8}" destId="{AFF580CB-51BD-489A-B9ED-101446DA1C62}" srcOrd="0" destOrd="0" presId="urn:microsoft.com/office/officeart/2005/8/layout/list1"/>
    <dgm:cxn modelId="{4BD1F74D-FEAB-41FB-AB85-7E344386E24E}" type="presOf" srcId="{4DB0C266-9FD6-4DAA-9B18-2E79BEE673FE}" destId="{B25459E9-B661-444B-B4C1-C5606EC96D86}" srcOrd="0" destOrd="0" presId="urn:microsoft.com/office/officeart/2005/8/layout/list1"/>
    <dgm:cxn modelId="{E8EC771F-BDE7-4324-8EAA-5D1900B3C7DC}" srcId="{73089F76-7D4C-4639-97E6-72BACC1B905F}" destId="{A2AE9BB1-3D87-4E3F-A4D3-997F729F8D3B}" srcOrd="2" destOrd="0" parTransId="{5596B8C4-81DE-4027-939E-37BFC38C2096}" sibTransId="{15503C37-A494-411F-8C95-F73F86FAC334}"/>
    <dgm:cxn modelId="{85324373-F051-4206-94B3-D13F8D36C537}" type="presOf" srcId="{67C9D90F-4C51-4FC7-AE8A-DBC7445A2EB8}" destId="{212D854A-8194-4DDC-8542-F2A095021718}" srcOrd="1" destOrd="0" presId="urn:microsoft.com/office/officeart/2005/8/layout/list1"/>
    <dgm:cxn modelId="{6AA090B9-E430-4721-ADCD-DC7EDFFFAE0C}" type="presOf" srcId="{73089F76-7D4C-4639-97E6-72BACC1B905F}" destId="{83D02C80-2036-4BCF-B1AC-C8880B3EDAA7}" srcOrd="0" destOrd="0" presId="urn:microsoft.com/office/officeart/2005/8/layout/list1"/>
    <dgm:cxn modelId="{CECF27AB-0909-4857-9447-6CD564F63A57}" srcId="{73089F76-7D4C-4639-97E6-72BACC1B905F}" destId="{5CDC57F6-7D59-4E6B-B346-57CBC0453D63}" srcOrd="0" destOrd="0" parTransId="{89278BCE-67FD-4DD9-B33A-4A27CD7BD87A}" sibTransId="{3E556180-B47F-44DF-A3D4-E18263216C80}"/>
    <dgm:cxn modelId="{C29BD739-3956-4812-A310-8AB08354A23E}" srcId="{73089F76-7D4C-4639-97E6-72BACC1B905F}" destId="{67C9D90F-4C51-4FC7-AE8A-DBC7445A2EB8}" srcOrd="1" destOrd="0" parTransId="{0CF7E1DD-F9EF-43DE-A435-D7481201F086}" sibTransId="{E8DC0F77-CF3F-4937-ABD1-8E22111B0D99}"/>
    <dgm:cxn modelId="{084B7110-CC06-4C8E-A0E8-0173D28DE0BD}" type="presOf" srcId="{A2AE9BB1-3D87-4E3F-A4D3-997F729F8D3B}" destId="{5E8B802F-251E-46D0-AFA7-AB38DC6855A9}" srcOrd="0" destOrd="0" presId="urn:microsoft.com/office/officeart/2005/8/layout/list1"/>
    <dgm:cxn modelId="{23A7736E-4768-45D2-9F08-28C46FFBB787}" srcId="{73089F76-7D4C-4639-97E6-72BACC1B905F}" destId="{B8AA0C4C-7349-42DB-8EDF-CECFF66750E8}" srcOrd="3" destOrd="0" parTransId="{76D82095-C356-4C82-846E-BC0BFCB1B28A}" sibTransId="{6F104C8E-1AF1-496C-9C2A-081CFB276FE5}"/>
    <dgm:cxn modelId="{22908EBF-46D3-4D97-9214-9006F7CBB338}" type="presOf" srcId="{5CDC57F6-7D59-4E6B-B346-57CBC0453D63}" destId="{066FD186-472B-4950-99AC-10D0736EC4DE}" srcOrd="0" destOrd="0" presId="urn:microsoft.com/office/officeart/2005/8/layout/list1"/>
    <dgm:cxn modelId="{F272C177-F86F-4D66-8E77-56C27EB675DC}" type="presOf" srcId="{67C9D90F-4C51-4FC7-AE8A-DBC7445A2EB8}" destId="{E7B2AD1B-4A55-4EBF-867C-F10F54DCEB5E}" srcOrd="0" destOrd="0" presId="urn:microsoft.com/office/officeart/2005/8/layout/list1"/>
    <dgm:cxn modelId="{41214211-C608-4045-A55A-A2ADAF4A0E5D}" type="presOf" srcId="{A2AE9BB1-3D87-4E3F-A4D3-997F729F8D3B}" destId="{BBA68F40-57FD-4D67-9F93-F05CAD68D2CB}" srcOrd="1" destOrd="0" presId="urn:microsoft.com/office/officeart/2005/8/layout/list1"/>
    <dgm:cxn modelId="{884AB210-55DB-4BB9-9B5C-9F09BF725708}" type="presOf" srcId="{5CDC57F6-7D59-4E6B-B346-57CBC0453D63}" destId="{024DECB7-81B7-44BF-92C7-6F67AB9DCBFD}" srcOrd="1" destOrd="0" presId="urn:microsoft.com/office/officeart/2005/8/layout/list1"/>
    <dgm:cxn modelId="{297E4BD8-053C-47FE-81E9-320DA5463BE3}" type="presParOf" srcId="{83D02C80-2036-4BCF-B1AC-C8880B3EDAA7}" destId="{220A0797-34D9-44DC-8619-D00564532473}" srcOrd="0" destOrd="0" presId="urn:microsoft.com/office/officeart/2005/8/layout/list1"/>
    <dgm:cxn modelId="{469CECC6-DC43-4F25-8B06-22F944F69AEA}" type="presParOf" srcId="{220A0797-34D9-44DC-8619-D00564532473}" destId="{066FD186-472B-4950-99AC-10D0736EC4DE}" srcOrd="0" destOrd="0" presId="urn:microsoft.com/office/officeart/2005/8/layout/list1"/>
    <dgm:cxn modelId="{E0CAD739-7B4D-4554-8B36-A6CB1BB9A55A}" type="presParOf" srcId="{220A0797-34D9-44DC-8619-D00564532473}" destId="{024DECB7-81B7-44BF-92C7-6F67AB9DCBFD}" srcOrd="1" destOrd="0" presId="urn:microsoft.com/office/officeart/2005/8/layout/list1"/>
    <dgm:cxn modelId="{CF812434-A012-4D51-A8E9-27F923637625}" type="presParOf" srcId="{83D02C80-2036-4BCF-B1AC-C8880B3EDAA7}" destId="{B9FB9D3C-4C36-4CD7-A0B5-419647202D12}" srcOrd="1" destOrd="0" presId="urn:microsoft.com/office/officeart/2005/8/layout/list1"/>
    <dgm:cxn modelId="{C4D0C11C-B396-4961-ADB2-D46B6D556DB2}" type="presParOf" srcId="{83D02C80-2036-4BCF-B1AC-C8880B3EDAA7}" destId="{8BFA1319-FC54-44F0-8196-BD76F7718A6A}" srcOrd="2" destOrd="0" presId="urn:microsoft.com/office/officeart/2005/8/layout/list1"/>
    <dgm:cxn modelId="{172E352C-8DC6-4A78-A21B-F38FB23029AE}" type="presParOf" srcId="{83D02C80-2036-4BCF-B1AC-C8880B3EDAA7}" destId="{F68DB0C9-FED9-42F9-A403-8DD2F8FA58A7}" srcOrd="3" destOrd="0" presId="urn:microsoft.com/office/officeart/2005/8/layout/list1"/>
    <dgm:cxn modelId="{EA399615-A5D3-4229-AF8B-5EA43B215367}" type="presParOf" srcId="{83D02C80-2036-4BCF-B1AC-C8880B3EDAA7}" destId="{7E55454E-593D-41CB-A754-667A9CE4E0EE}" srcOrd="4" destOrd="0" presId="urn:microsoft.com/office/officeart/2005/8/layout/list1"/>
    <dgm:cxn modelId="{5CD4841D-64B3-45A1-9DCF-6A97EF42EB42}" type="presParOf" srcId="{7E55454E-593D-41CB-A754-667A9CE4E0EE}" destId="{E7B2AD1B-4A55-4EBF-867C-F10F54DCEB5E}" srcOrd="0" destOrd="0" presId="urn:microsoft.com/office/officeart/2005/8/layout/list1"/>
    <dgm:cxn modelId="{03B83A2C-9332-4D4D-88B1-0ABB2F48EC54}" type="presParOf" srcId="{7E55454E-593D-41CB-A754-667A9CE4E0EE}" destId="{212D854A-8194-4DDC-8542-F2A095021718}" srcOrd="1" destOrd="0" presId="urn:microsoft.com/office/officeart/2005/8/layout/list1"/>
    <dgm:cxn modelId="{DA4EB721-D44B-4B28-A1E4-0C7674646098}" type="presParOf" srcId="{83D02C80-2036-4BCF-B1AC-C8880B3EDAA7}" destId="{AE1785FE-3306-4322-8CDE-3E3C25F59CC7}" srcOrd="5" destOrd="0" presId="urn:microsoft.com/office/officeart/2005/8/layout/list1"/>
    <dgm:cxn modelId="{5539DCDE-3824-4FD6-9A1D-FAC1DD1F9BDB}" type="presParOf" srcId="{83D02C80-2036-4BCF-B1AC-C8880B3EDAA7}" destId="{DC9A55CE-16B0-4C1C-BD81-EABE80A49D95}" srcOrd="6" destOrd="0" presId="urn:microsoft.com/office/officeart/2005/8/layout/list1"/>
    <dgm:cxn modelId="{DFDDF72C-3C63-431D-B21D-CC4E44329991}" type="presParOf" srcId="{83D02C80-2036-4BCF-B1AC-C8880B3EDAA7}" destId="{A2784551-4FAE-4FB0-9DB3-222E065A7184}" srcOrd="7" destOrd="0" presId="urn:microsoft.com/office/officeart/2005/8/layout/list1"/>
    <dgm:cxn modelId="{150C9FE1-68B0-4C79-A7F7-2D1B02D30BD1}" type="presParOf" srcId="{83D02C80-2036-4BCF-B1AC-C8880B3EDAA7}" destId="{D63A6041-0EE3-47A3-9A20-CBBA33FAF3C5}" srcOrd="8" destOrd="0" presId="urn:microsoft.com/office/officeart/2005/8/layout/list1"/>
    <dgm:cxn modelId="{C6AF519A-D81E-4707-AA6C-442C1FEABB1D}" type="presParOf" srcId="{D63A6041-0EE3-47A3-9A20-CBBA33FAF3C5}" destId="{5E8B802F-251E-46D0-AFA7-AB38DC6855A9}" srcOrd="0" destOrd="0" presId="urn:microsoft.com/office/officeart/2005/8/layout/list1"/>
    <dgm:cxn modelId="{7C634A69-377D-44E3-AAAD-6EFBC3A68E93}" type="presParOf" srcId="{D63A6041-0EE3-47A3-9A20-CBBA33FAF3C5}" destId="{BBA68F40-57FD-4D67-9F93-F05CAD68D2CB}" srcOrd="1" destOrd="0" presId="urn:microsoft.com/office/officeart/2005/8/layout/list1"/>
    <dgm:cxn modelId="{05E6E88E-1739-4FA9-9BBC-CDAEA36B0524}" type="presParOf" srcId="{83D02C80-2036-4BCF-B1AC-C8880B3EDAA7}" destId="{C79EFE82-F213-4073-97CA-53D183BBD611}" srcOrd="9" destOrd="0" presId="urn:microsoft.com/office/officeart/2005/8/layout/list1"/>
    <dgm:cxn modelId="{42F957AF-13E2-4EB8-BF75-28B45CA395CC}" type="presParOf" srcId="{83D02C80-2036-4BCF-B1AC-C8880B3EDAA7}" destId="{4C0BFFBB-EF28-4776-8409-A478015EC391}" srcOrd="10" destOrd="0" presId="urn:microsoft.com/office/officeart/2005/8/layout/list1"/>
    <dgm:cxn modelId="{500963EB-E5BF-4AA5-9570-862B14F4FC70}" type="presParOf" srcId="{83D02C80-2036-4BCF-B1AC-C8880B3EDAA7}" destId="{B6315C21-C5D6-49FE-97E0-DC083B6291FE}" srcOrd="11" destOrd="0" presId="urn:microsoft.com/office/officeart/2005/8/layout/list1"/>
    <dgm:cxn modelId="{84679AB7-0709-4DC3-B439-DFBCCEF56B61}" type="presParOf" srcId="{83D02C80-2036-4BCF-B1AC-C8880B3EDAA7}" destId="{5DA2A668-AA46-4772-81C4-C7F49CBD9FA3}" srcOrd="12" destOrd="0" presId="urn:microsoft.com/office/officeart/2005/8/layout/list1"/>
    <dgm:cxn modelId="{1E8383F4-4067-4C16-8A19-5CC496D7C9A6}" type="presParOf" srcId="{5DA2A668-AA46-4772-81C4-C7F49CBD9FA3}" destId="{AFF580CB-51BD-489A-B9ED-101446DA1C62}" srcOrd="0" destOrd="0" presId="urn:microsoft.com/office/officeart/2005/8/layout/list1"/>
    <dgm:cxn modelId="{84CF0DC1-C010-40E6-9011-DEB431702810}" type="presParOf" srcId="{5DA2A668-AA46-4772-81C4-C7F49CBD9FA3}" destId="{282ED65C-6B07-4BFD-BAF1-705E0A99455D}" srcOrd="1" destOrd="0" presId="urn:microsoft.com/office/officeart/2005/8/layout/list1"/>
    <dgm:cxn modelId="{B2718B6F-2684-482F-AF6A-57C295B481C2}" type="presParOf" srcId="{83D02C80-2036-4BCF-B1AC-C8880B3EDAA7}" destId="{5C622862-67D8-49E8-B20D-AEC99941C06A}" srcOrd="13" destOrd="0" presId="urn:microsoft.com/office/officeart/2005/8/layout/list1"/>
    <dgm:cxn modelId="{F47E7C80-BD84-4118-AD4D-6F8D8B7A64E8}" type="presParOf" srcId="{83D02C80-2036-4BCF-B1AC-C8880B3EDAA7}" destId="{01ABF23B-823B-47F5-AF6B-6004D61321C9}" srcOrd="14" destOrd="0" presId="urn:microsoft.com/office/officeart/2005/8/layout/list1"/>
    <dgm:cxn modelId="{0FCAD5A0-3852-47AB-8D0D-72FAF7BD05A2}" type="presParOf" srcId="{83D02C80-2036-4BCF-B1AC-C8880B3EDAA7}" destId="{422BCAF3-9612-470E-A437-59A9C7A6B43A}" srcOrd="15" destOrd="0" presId="urn:microsoft.com/office/officeart/2005/8/layout/list1"/>
    <dgm:cxn modelId="{0522CB72-F394-420A-99BD-F289DBF4A2E2}" type="presParOf" srcId="{83D02C80-2036-4BCF-B1AC-C8880B3EDAA7}" destId="{76C9736E-1D03-45A1-8195-940B95D32F72}" srcOrd="16" destOrd="0" presId="urn:microsoft.com/office/officeart/2005/8/layout/list1"/>
    <dgm:cxn modelId="{46814195-3D7B-42B7-9926-2CCDCFCA1B65}" type="presParOf" srcId="{76C9736E-1D03-45A1-8195-940B95D32F72}" destId="{B25459E9-B661-444B-B4C1-C5606EC96D86}" srcOrd="0" destOrd="0" presId="urn:microsoft.com/office/officeart/2005/8/layout/list1"/>
    <dgm:cxn modelId="{45D63527-FDE7-42F4-BCEA-FC491F42062B}" type="presParOf" srcId="{76C9736E-1D03-45A1-8195-940B95D32F72}" destId="{91940C30-B519-4D53-BD7B-686CFB8EC184}" srcOrd="1" destOrd="0" presId="urn:microsoft.com/office/officeart/2005/8/layout/list1"/>
    <dgm:cxn modelId="{E6CBB4F6-8894-4D9D-822C-9A461D119D28}" type="presParOf" srcId="{83D02C80-2036-4BCF-B1AC-C8880B3EDAA7}" destId="{E9C430DC-70AA-4378-88CE-300E824ED99B}" srcOrd="17" destOrd="0" presId="urn:microsoft.com/office/officeart/2005/8/layout/list1"/>
    <dgm:cxn modelId="{CDD9A902-C310-49AB-A712-96103361F135}" type="presParOf" srcId="{83D02C80-2036-4BCF-B1AC-C8880B3EDAA7}" destId="{3D2F1688-9DE8-4613-AF19-78BDA6D2B6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FA1319-FC54-44F0-8196-BD76F7718A6A}">
      <dsp:nvSpPr>
        <dsp:cNvPr id="0" name=""/>
        <dsp:cNvSpPr/>
      </dsp:nvSpPr>
      <dsp:spPr>
        <a:xfrm>
          <a:off x="0" y="369798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DECB7-81B7-44BF-92C7-6F67AB9DCBFD}">
      <dsp:nvSpPr>
        <dsp:cNvPr id="0" name=""/>
        <dsp:cNvSpPr/>
      </dsp:nvSpPr>
      <dsp:spPr>
        <a:xfrm>
          <a:off x="304800" y="45078"/>
          <a:ext cx="4267200" cy="64944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bg2">
                  <a:lumMod val="25000"/>
                </a:schemeClr>
              </a:solidFill>
            </a:rPr>
            <a:t>Детектори</a:t>
          </a:r>
          <a:endParaRPr lang="ru-RU" sz="2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04800" y="45078"/>
        <a:ext cx="4267200" cy="649440"/>
      </dsp:txXfrm>
    </dsp:sp>
    <dsp:sp modelId="{DC9A55CE-16B0-4C1C-BD81-EABE80A49D95}">
      <dsp:nvSpPr>
        <dsp:cNvPr id="0" name=""/>
        <dsp:cNvSpPr/>
      </dsp:nvSpPr>
      <dsp:spPr>
        <a:xfrm>
          <a:off x="0" y="1367719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97078"/>
              <a:satOff val="-3093"/>
              <a:lumOff val="172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D854A-8194-4DDC-8542-F2A095021718}">
      <dsp:nvSpPr>
        <dsp:cNvPr id="0" name=""/>
        <dsp:cNvSpPr/>
      </dsp:nvSpPr>
      <dsp:spPr>
        <a:xfrm>
          <a:off x="333356" y="1031867"/>
          <a:ext cx="4267200" cy="649440"/>
        </a:xfrm>
        <a:prstGeom prst="roundRect">
          <a:avLst/>
        </a:prstGeom>
        <a:solidFill>
          <a:schemeClr val="accent1">
            <a:shade val="50000"/>
            <a:hueOff val="197078"/>
            <a:satOff val="-3093"/>
            <a:lumOff val="172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bg2">
                  <a:lumMod val="25000"/>
                </a:schemeClr>
              </a:solidFill>
            </a:rPr>
            <a:t>Ревізори</a:t>
          </a:r>
          <a:endParaRPr lang="ru-RU" sz="22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33356" y="1031867"/>
        <a:ext cx="4267200" cy="649440"/>
      </dsp:txXfrm>
    </dsp:sp>
    <dsp:sp modelId="{4C0BFFBB-EF28-4776-8409-A478015EC391}">
      <dsp:nvSpPr>
        <dsp:cNvPr id="0" name=""/>
        <dsp:cNvSpPr/>
      </dsp:nvSpPr>
      <dsp:spPr>
        <a:xfrm>
          <a:off x="0" y="2365639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94157"/>
              <a:satOff val="-6186"/>
              <a:lumOff val="345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68F40-57FD-4D67-9F93-F05CAD68D2CB}">
      <dsp:nvSpPr>
        <dsp:cNvPr id="0" name=""/>
        <dsp:cNvSpPr/>
      </dsp:nvSpPr>
      <dsp:spPr>
        <a:xfrm>
          <a:off x="304800" y="2040918"/>
          <a:ext cx="4267200" cy="649440"/>
        </a:xfrm>
        <a:prstGeom prst="roundRect">
          <a:avLst/>
        </a:prstGeom>
        <a:solidFill>
          <a:schemeClr val="accent1">
            <a:shade val="50000"/>
            <a:hueOff val="394157"/>
            <a:satOff val="-6186"/>
            <a:lumOff val="345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bg2">
                  <a:lumMod val="25000"/>
                </a:schemeClr>
              </a:solidFill>
            </a:rPr>
            <a:t>Монітори</a:t>
          </a:r>
          <a:endParaRPr lang="ru-RU" sz="22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04800" y="2040918"/>
        <a:ext cx="4267200" cy="649440"/>
      </dsp:txXfrm>
    </dsp:sp>
    <dsp:sp modelId="{01ABF23B-823B-47F5-AF6B-6004D61321C9}">
      <dsp:nvSpPr>
        <dsp:cNvPr id="0" name=""/>
        <dsp:cNvSpPr/>
      </dsp:nvSpPr>
      <dsp:spPr>
        <a:xfrm>
          <a:off x="0" y="3363559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94157"/>
              <a:satOff val="-6186"/>
              <a:lumOff val="345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ED65C-6B07-4BFD-BAF1-705E0A99455D}">
      <dsp:nvSpPr>
        <dsp:cNvPr id="0" name=""/>
        <dsp:cNvSpPr/>
      </dsp:nvSpPr>
      <dsp:spPr>
        <a:xfrm>
          <a:off x="333356" y="2960691"/>
          <a:ext cx="4267200" cy="649440"/>
        </a:xfrm>
        <a:prstGeom prst="roundRect">
          <a:avLst/>
        </a:prstGeom>
        <a:solidFill>
          <a:schemeClr val="accent1">
            <a:shade val="50000"/>
            <a:hueOff val="394157"/>
            <a:satOff val="-6186"/>
            <a:lumOff val="345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bg2">
                  <a:lumMod val="25000"/>
                </a:schemeClr>
              </a:solidFill>
            </a:rPr>
            <a:t>Сканери</a:t>
          </a:r>
          <a:endParaRPr lang="ru-RU" sz="22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33356" y="2960691"/>
        <a:ext cx="4267200" cy="649440"/>
      </dsp:txXfrm>
    </dsp:sp>
    <dsp:sp modelId="{3D2F1688-9DE8-4613-AF19-78BDA6D2B660}">
      <dsp:nvSpPr>
        <dsp:cNvPr id="0" name=""/>
        <dsp:cNvSpPr/>
      </dsp:nvSpPr>
      <dsp:spPr>
        <a:xfrm>
          <a:off x="0" y="4361479"/>
          <a:ext cx="609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97078"/>
              <a:satOff val="-3093"/>
              <a:lumOff val="172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40C30-B519-4D53-BD7B-686CFB8EC184}">
      <dsp:nvSpPr>
        <dsp:cNvPr id="0" name=""/>
        <dsp:cNvSpPr/>
      </dsp:nvSpPr>
      <dsp:spPr>
        <a:xfrm>
          <a:off x="304800" y="4036759"/>
          <a:ext cx="4267200" cy="649440"/>
        </a:xfrm>
        <a:prstGeom prst="roundRect">
          <a:avLst/>
        </a:prstGeom>
        <a:solidFill>
          <a:schemeClr val="accent1">
            <a:shade val="50000"/>
            <a:hueOff val="197078"/>
            <a:satOff val="-3093"/>
            <a:lumOff val="172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err="1" smtClean="0">
              <a:solidFill>
                <a:schemeClr val="bg2">
                  <a:lumMod val="25000"/>
                </a:schemeClr>
              </a:solidFill>
            </a:rPr>
            <a:t>Блокувальники</a:t>
          </a:r>
          <a:endParaRPr lang="ru-RU" sz="22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04800" y="4036759"/>
        <a:ext cx="4267200" cy="64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A1DD35-0724-4E9F-9F8B-51C6C375457A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77C128-1755-4A6A-AB0E-81D6E565C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928803"/>
            <a:ext cx="621510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Антивірусні програми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Улыбающееся лицо 4">
            <a:hlinkClick r:id="rId3" action="ppaction://hlinksldjump"/>
          </p:cNvPr>
          <p:cNvSpPr/>
          <p:nvPr/>
        </p:nvSpPr>
        <p:spPr>
          <a:xfrm>
            <a:off x="323528" y="5589240"/>
            <a:ext cx="1152128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4257676" cy="378621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Антивірусні програми – це програми призначені для захисту даних і пристроїв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ютера</a:t>
            </a:r>
            <a:r>
              <a:rPr lang="uk-UA" dirty="0" smtClean="0"/>
              <a:t> від шкідливих програм(вірусів).</a:t>
            </a:r>
            <a:endParaRPr lang="ru-RU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836712"/>
            <a:ext cx="3789363" cy="4880014"/>
          </a:xfrm>
          <a:prstGeom prst="rect">
            <a:avLst/>
          </a:prstGeom>
          <a:noFill/>
        </p:spPr>
      </p:pic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939784"/>
          </a:xfrm>
        </p:spPr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24DECB7-81B7-44BF-92C7-6F67AB9D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dgm id="{024DECB7-81B7-44BF-92C7-6F67AB9D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dgm id="{024DECB7-81B7-44BF-92C7-6F67AB9DC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12D854A-8194-4DDC-8542-F2A095021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212D854A-8194-4DDC-8542-F2A095021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212D854A-8194-4DDC-8542-F2A095021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A68F40-57FD-4D67-9F93-F05CAD68D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BBA68F40-57FD-4D67-9F93-F05CAD68D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BBA68F40-57FD-4D67-9F93-F05CAD68D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82ED65C-6B07-4BFD-BAF1-705E0A994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dgm id="{282ED65C-6B07-4BFD-BAF1-705E0A994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graphicEl>
                                              <a:dgm id="{282ED65C-6B07-4BFD-BAF1-705E0A994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940C30-B519-4D53-BD7B-686CFB8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graphicEl>
                                              <a:dgm id="{91940C30-B519-4D53-BD7B-686CFB8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graphicEl>
                                              <a:dgm id="{91940C30-B519-4D53-BD7B-686CFB8EC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FA1319-FC54-44F0-8196-BD76F771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8BFA1319-FC54-44F0-8196-BD76F771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8BFA1319-FC54-44F0-8196-BD76F7718A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9A55CE-16B0-4C1C-BD81-EABE80A49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graphicEl>
                                              <a:dgm id="{DC9A55CE-16B0-4C1C-BD81-EABE80A49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dgm id="{DC9A55CE-16B0-4C1C-BD81-EABE80A49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C0BFFBB-EF28-4776-8409-A478015EC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dgm id="{4C0BFFBB-EF28-4776-8409-A478015EC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dgm id="{4C0BFFBB-EF28-4776-8409-A478015EC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1ABF23B-823B-47F5-AF6B-6004D6132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dgm id="{01ABF23B-823B-47F5-AF6B-6004D6132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graphicEl>
                                              <a:dgm id="{01ABF23B-823B-47F5-AF6B-6004D6132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2F1688-9DE8-4613-AF19-78BDA6D2B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graphicEl>
                                              <a:dgm id="{3D2F1688-9DE8-4613-AF19-78BDA6D2B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graphicEl>
                                              <a:dgm id="{3D2F1688-9DE8-4613-AF19-78BDA6D2B6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4929222" cy="1143000"/>
          </a:xfrm>
        </p:spPr>
        <p:txBody>
          <a:bodyPr/>
          <a:lstStyle/>
          <a:p>
            <a:pPr algn="ctr"/>
            <a:r>
              <a:rPr lang="uk-UA" b="1" dirty="0" smtClean="0"/>
              <a:t>Функції </a:t>
            </a:r>
            <a:r>
              <a:rPr lang="uk-UA" b="1" dirty="0" err="1" smtClean="0"/>
              <a:t>комплесних</a:t>
            </a: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>антивірусних програм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Лікують заражені файли, системні області.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Блокують несанкціоновані користувачем дії.</a:t>
            </a:r>
            <a:endParaRPr lang="en-US" dirty="0" smtClean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6084168" y="5301208"/>
            <a:ext cx="1440160" cy="10801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6000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72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це програми призначені для захисту даних і пристроїв комп’ютера від шкідливих програм(вірусів).</vt:lpstr>
      <vt:lpstr>Класифікація антивірусних програм</vt:lpstr>
      <vt:lpstr>Функції комплесних  антивірусних програм</vt:lpstr>
    </vt:vector>
  </TitlesOfParts>
  <Company>gimn14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6</cp:revision>
  <dcterms:created xsi:type="dcterms:W3CDTF">2013-10-08T11:20:29Z</dcterms:created>
  <dcterms:modified xsi:type="dcterms:W3CDTF">2013-10-08T12:17:27Z</dcterms:modified>
</cp:coreProperties>
</file>