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CF1B-041E-4FC3-88D4-0551B88CCD62}" type="datetimeFigureOut">
              <a:rPr lang="uk-UA" smtClean="0"/>
              <a:t>24.12.2017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63DA-7816-448B-87E0-BB7FE890D933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607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CF1B-041E-4FC3-88D4-0551B88CCD62}" type="datetimeFigureOut">
              <a:rPr lang="uk-UA" smtClean="0"/>
              <a:t>24.12.2017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63DA-7816-448B-87E0-BB7FE890D9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062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CF1B-041E-4FC3-88D4-0551B88CCD62}" type="datetimeFigureOut">
              <a:rPr lang="uk-UA" smtClean="0"/>
              <a:t>24.12.2017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63DA-7816-448B-87E0-BB7FE890D9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446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CF1B-041E-4FC3-88D4-0551B88CCD62}" type="datetimeFigureOut">
              <a:rPr lang="uk-UA" smtClean="0"/>
              <a:t>24.12.2017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63DA-7816-448B-87E0-BB7FE890D9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1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CF1B-041E-4FC3-88D4-0551B88CCD62}" type="datetimeFigureOut">
              <a:rPr lang="uk-UA" smtClean="0"/>
              <a:t>24.12.2017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63DA-7816-448B-87E0-BB7FE890D933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04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CF1B-041E-4FC3-88D4-0551B88CCD62}" type="datetimeFigureOut">
              <a:rPr lang="uk-UA" smtClean="0"/>
              <a:t>24.12.2017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63DA-7816-448B-87E0-BB7FE890D9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62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CF1B-041E-4FC3-88D4-0551B88CCD62}" type="datetimeFigureOut">
              <a:rPr lang="uk-UA" smtClean="0"/>
              <a:t>24.12.2017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63DA-7816-448B-87E0-BB7FE890D9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216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CF1B-041E-4FC3-88D4-0551B88CCD62}" type="datetimeFigureOut">
              <a:rPr lang="uk-UA" smtClean="0"/>
              <a:t>24.12.2017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63DA-7816-448B-87E0-BB7FE890D9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205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CF1B-041E-4FC3-88D4-0551B88CCD62}" type="datetimeFigureOut">
              <a:rPr lang="uk-UA" smtClean="0"/>
              <a:t>24.12.2017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63DA-7816-448B-87E0-BB7FE890D9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46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DA7CF1B-041E-4FC3-88D4-0551B88CCD62}" type="datetimeFigureOut">
              <a:rPr lang="uk-UA" smtClean="0"/>
              <a:t>24.12.2017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7863DA-7816-448B-87E0-BB7FE890D9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076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CF1B-041E-4FC3-88D4-0551B88CCD62}" type="datetimeFigureOut">
              <a:rPr lang="uk-UA" smtClean="0"/>
              <a:t>24.12.2017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63DA-7816-448B-87E0-BB7FE890D9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0516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DA7CF1B-041E-4FC3-88D4-0551B88CCD62}" type="datetimeFigureOut">
              <a:rPr lang="uk-UA" smtClean="0"/>
              <a:t>24.12.2017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57863DA-7816-448B-87E0-BB7FE890D933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50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410" y="759536"/>
            <a:ext cx="10388182" cy="2815521"/>
          </a:xfrm>
        </p:spPr>
        <p:txBody>
          <a:bodyPr>
            <a:normAutofit/>
          </a:bodyPr>
          <a:lstStyle/>
          <a:p>
            <a:pPr algn="ctr"/>
            <a:r>
              <a:rPr lang="uk-UA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Інтернет-портал </a:t>
            </a:r>
            <a:r>
              <a:rPr lang="uk-UA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“Розв`язування задач”</a:t>
            </a:r>
            <a:r>
              <a:rPr lang="uk-UA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410" y="4631961"/>
            <a:ext cx="10388183" cy="1659042"/>
          </a:xfrm>
        </p:spPr>
        <p:txBody>
          <a:bodyPr>
            <a:normAutofit fontScale="25000" lnSpcReduction="20000"/>
          </a:bodyPr>
          <a:lstStyle/>
          <a:p>
            <a:r>
              <a:rPr lang="uk-UA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Роботу виконав:</a:t>
            </a:r>
          </a:p>
          <a:p>
            <a:r>
              <a:rPr lang="uk-UA" sz="6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Філевський</a:t>
            </a:r>
            <a:r>
              <a:rPr lang="uk-UA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Юрій Ігорович</a:t>
            </a:r>
          </a:p>
          <a:p>
            <a:r>
              <a:rPr lang="uk-UA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Учень 9(5)-Б класу </a:t>
            </a:r>
            <a:endParaRPr lang="en-US" sz="6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Луцьк</a:t>
            </a:r>
            <a:r>
              <a:rPr lang="ru-RU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ОГО</a:t>
            </a:r>
            <a:r>
              <a:rPr lang="uk-UA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нВК</a:t>
            </a:r>
            <a:r>
              <a:rPr lang="uk-UA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6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«Гімназія №14 імені Василя </a:t>
            </a:r>
            <a:r>
              <a:rPr lang="uk-UA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Сухомлинського»</a:t>
            </a:r>
            <a:endParaRPr lang="uk-UA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47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 проблеми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8769" y="1881360"/>
            <a:ext cx="9920646" cy="4023360"/>
          </a:xfrm>
        </p:spPr>
        <p:txBody>
          <a:bodyPr>
            <a:norm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Дуже багато учнів замислюються, як розв`язати задачі з хімії, фізики, математики. Для вирішення цих проблем найчастіше звертаються до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розв`язників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до допоміжних програм розв`язку.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  існуючих програм є багато не досконалих та не доробленими. Звісно є і професіональні, якісні програми. Але здебільшого вони є платними та насичені рекламою.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Основною проблемою таких програм є мала кількість формул по яким виконується розв’язок задач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59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0407" y="-5"/>
            <a:ext cx="10058400" cy="587728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 апарат 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0407" y="647690"/>
            <a:ext cx="10058400" cy="746397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uk-UA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Об‘єкт дослідження 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 – створення інтернет порталу для розв’язку задач.</a:t>
            </a:r>
          </a:p>
          <a:p>
            <a:pPr>
              <a:spcBef>
                <a:spcPts val="1000"/>
              </a:spcBef>
            </a:pPr>
            <a:r>
              <a:rPr lang="uk-UA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створення баз даних </a:t>
            </a:r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-сайту.</a:t>
            </a:r>
          </a:p>
          <a:p>
            <a:pPr>
              <a:spcBef>
                <a:spcPts val="1000"/>
              </a:spcBef>
            </a:pPr>
            <a:r>
              <a:rPr lang="uk-UA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розробка </a:t>
            </a:r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-сайту, який допоможе розв’язувати задачі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9154" y="2068643"/>
            <a:ext cx="1019331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800"/>
              </a:spcBef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собою ми поставили такі завдання:</a:t>
            </a:r>
          </a:p>
          <a:p>
            <a:pPr>
              <a:spcBef>
                <a:spcPts val="800"/>
              </a:spcBef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ознайомитися з сучасними Інтернет-технологіями й за можливості, використовувати їх у своїй розробці;</a:t>
            </a:r>
          </a:p>
          <a:p>
            <a:pPr>
              <a:spcBef>
                <a:spcPts val="800"/>
              </a:spcBef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дослідити засоби створення сайтів та їхніх складових</a:t>
            </a:r>
          </a:p>
          <a:p>
            <a:pPr>
              <a:spcBef>
                <a:spcPts val="800"/>
              </a:spcBef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виявити та врахувати методи і засоби уявлення про </a:t>
            </a:r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-сторінках різних видів інформації (текстів і зображень);</a:t>
            </a:r>
          </a:p>
          <a:p>
            <a:pPr>
              <a:spcBef>
                <a:spcPts val="800"/>
              </a:spcBef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ознайомитися з основними правилами і рекомендаціями з розробки  </a:t>
            </a:r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-сайтів</a:t>
            </a:r>
          </a:p>
          <a:p>
            <a:pPr lvl="0">
              <a:spcBef>
                <a:spcPts val="800"/>
              </a:spcBef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підібрати сучасний і водночас простий дизайн сайту</a:t>
            </a:r>
          </a:p>
          <a:p>
            <a:pPr>
              <a:spcBef>
                <a:spcPts val="800"/>
              </a:spcBef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визначитися зі структурою </a:t>
            </a:r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-сторінок </a:t>
            </a:r>
          </a:p>
          <a:p>
            <a:pPr>
              <a:spcBef>
                <a:spcPts val="800"/>
              </a:spcBef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детальніше дізнатися про алгоритми створення баз даних.			</a:t>
            </a:r>
          </a:p>
          <a:p>
            <a:pPr>
              <a:spcBef>
                <a:spcPts val="800"/>
              </a:spcBef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розробити бази даних для збереження інформації про родовід кожного зареєстрованого користувача</a:t>
            </a:r>
          </a:p>
          <a:p>
            <a:pPr>
              <a:spcBef>
                <a:spcPts val="800"/>
              </a:spcBef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 розробки сайту є полегшити  людям розв’язування задач певної тематики. </a:t>
            </a:r>
          </a:p>
          <a:p>
            <a:pPr>
              <a:spcBef>
                <a:spcPts val="800"/>
              </a:spcBef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дослідження створюється як аналог до вже існуючого проекту .</a:t>
            </a:r>
          </a:p>
          <a:p>
            <a:pPr>
              <a:spcBef>
                <a:spcPts val="800"/>
              </a:spcBef>
            </a:pPr>
            <a:endParaRPr lang="uk-UA" sz="1700" dirty="0"/>
          </a:p>
          <a:p>
            <a:pPr>
              <a:spcBef>
                <a:spcPts val="800"/>
              </a:spcBef>
            </a:pP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1847387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поняття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HTML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стандартна мова розмітки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веб-сторінок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Інтернеті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JavaScript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—динамічна, об'єктно-орієнтована мова програмування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CSS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спеціальна мова , що використовується для опису зовнішнього вигляду сторінок, написаних мовами розмітки даних.</a:t>
            </a:r>
          </a:p>
        </p:txBody>
      </p:sp>
    </p:spTree>
    <p:extLst>
      <p:ext uri="{BB962C8B-B14F-4D97-AF65-F5344CB8AC3E}">
        <p14:creationId xmlns:p14="http://schemas.microsoft.com/office/powerpoint/2010/main" val="3966794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 структури сайту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“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Розв’язуння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задач представляє собою не тільки програмний засіб для розв’язку задач. На сайті є розміщена допоміжна інформація для ознайомлення з формулами та видатними особистостями.</a:t>
            </a:r>
          </a:p>
          <a:p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207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uk-UA" b="1" dirty="0"/>
              <a:t/>
            </a:r>
            <a:br>
              <a:rPr lang="uk-UA" b="1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даній роботі були розглянуті технології створення веб сайту, популярні мови веб-програмування на сьогоднішній день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 створення цього сайту є «показати людям» їх необхідність, щоб надалі вони розвивались все більше й більше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перевагами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Iнтернет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-сайтів є можливість цілодобово бути на зв’язку зі своїми клієнтами і партнерами по бізнесу.</a:t>
            </a:r>
          </a:p>
          <a:p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59549693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</TotalTime>
  <Words>310</Words>
  <Application>Microsoft Office PowerPoint</Application>
  <PresentationFormat>Широкоэкранный</PresentationFormat>
  <Paragraphs>38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Times New Roman</vt:lpstr>
      <vt:lpstr>Ретро</vt:lpstr>
      <vt:lpstr>      Інтернет-портал “Розв`язування задач” </vt:lpstr>
      <vt:lpstr>Актуальні проблеми</vt:lpstr>
      <vt:lpstr>Науковий апарат </vt:lpstr>
      <vt:lpstr>Основні поняття</vt:lpstr>
      <vt:lpstr>Опис структури сайту</vt:lpstr>
      <vt:lpstr>Висновки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Інтернет-портал “Розв`язування задач” </dc:title>
  <dc:creator>Серьогінов Олександр</dc:creator>
  <cp:lastModifiedBy>user</cp:lastModifiedBy>
  <cp:revision>10</cp:revision>
  <dcterms:created xsi:type="dcterms:W3CDTF">2017-12-23T08:06:30Z</dcterms:created>
  <dcterms:modified xsi:type="dcterms:W3CDTF">2017-12-24T07:04:02Z</dcterms:modified>
</cp:coreProperties>
</file>